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
  </p:notesMasterIdLst>
  <p:sldIdLst>
    <p:sldId id="256" r:id="rId2"/>
    <p:sldId id="257" r:id="rId3"/>
    <p:sldId id="258" r:id="rId4"/>
    <p:sldId id="259" r:id="rId5"/>
  </p:sldIdLst>
  <p:sldSz cx="9144000" cy="6858000" type="screen4x3"/>
  <p:notesSz cx="6858000" cy="9144000"/>
  <p:custDataLst>
    <p:tags r:id="rId7"/>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2286" autoAdjust="0"/>
  </p:normalViewPr>
  <p:slideViewPr>
    <p:cSldViewPr>
      <p:cViewPr varScale="1">
        <p:scale>
          <a:sx n="71" d="100"/>
          <a:sy n="71" d="100"/>
        </p:scale>
        <p:origin x="-2832"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tags" Target="tags/tag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4410734-1B88-474B-8F5A-CB19F1B9304E}" type="datetimeFigureOut">
              <a:rPr lang="en-US" smtClean="0"/>
              <a:t>1/19/2016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888FE0B-2D5E-4C6F-93C0-7E98E06449ED}" type="slidenum">
              <a:rPr lang="en-US" smtClean="0"/>
              <a:t>‹#›</a:t>
            </a:fld>
            <a:endParaRPr lang="en-US"/>
          </a:p>
        </p:txBody>
      </p:sp>
    </p:spTree>
    <p:extLst>
      <p:ext uri="{BB962C8B-B14F-4D97-AF65-F5344CB8AC3E}">
        <p14:creationId xmlns:p14="http://schemas.microsoft.com/office/powerpoint/2010/main" val="21790140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Imagine that you find yourself</a:t>
            </a:r>
            <a:r>
              <a:rPr lang="en-US" baseline="0" dirty="0" smtClean="0"/>
              <a:t> in this situation, c</a:t>
            </a:r>
            <a:r>
              <a:rPr lang="en-US" dirty="0" smtClean="0"/>
              <a:t>ould</a:t>
            </a:r>
            <a:r>
              <a:rPr lang="en-US" baseline="0" dirty="0" smtClean="0"/>
              <a:t> you see a reason to seek ethics advice?</a:t>
            </a:r>
          </a:p>
          <a:p>
            <a:endParaRPr lang="en-US" baseline="0" dirty="0" smtClean="0"/>
          </a:p>
          <a:p>
            <a:r>
              <a:rPr lang="en-US" baseline="0" dirty="0" smtClean="0"/>
              <a:t>If so, what questions might you ask?</a:t>
            </a:r>
          </a:p>
          <a:p>
            <a:endParaRPr lang="en-US" baseline="0" dirty="0" smtClean="0"/>
          </a:p>
          <a:p>
            <a:r>
              <a:rPr lang="en-US" baseline="0" dirty="0" smtClean="0"/>
              <a:t>Do any of the principles in your book seem to be implicated by this scenario?  </a:t>
            </a:r>
          </a:p>
          <a:p>
            <a:endParaRPr lang="en-US" baseline="0" dirty="0" smtClean="0"/>
          </a:p>
          <a:p>
            <a:r>
              <a:rPr lang="en-US" baseline="0" dirty="0" smtClean="0"/>
              <a:t>Do any rules come to mind?</a:t>
            </a:r>
            <a:endParaRPr lang="en-US" dirty="0"/>
          </a:p>
        </p:txBody>
      </p:sp>
      <p:sp>
        <p:nvSpPr>
          <p:cNvPr id="4" name="Slide Number Placeholder 3"/>
          <p:cNvSpPr>
            <a:spLocks noGrp="1"/>
          </p:cNvSpPr>
          <p:nvPr>
            <p:ph type="sldNum" sz="quarter" idx="10"/>
          </p:nvPr>
        </p:nvSpPr>
        <p:spPr/>
        <p:txBody>
          <a:bodyPr/>
          <a:lstStyle/>
          <a:p>
            <a:fld id="{B888FE0B-2D5E-4C6F-93C0-7E98E06449ED}" type="slidenum">
              <a:rPr lang="en-US" smtClean="0"/>
              <a:t>1</a:t>
            </a:fld>
            <a:endParaRPr lang="en-US"/>
          </a:p>
        </p:txBody>
      </p:sp>
    </p:spTree>
    <p:extLst>
      <p:ext uri="{BB962C8B-B14F-4D97-AF65-F5344CB8AC3E}">
        <p14:creationId xmlns:p14="http://schemas.microsoft.com/office/powerpoint/2010/main" val="2433928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What steps</a:t>
            </a:r>
            <a:r>
              <a:rPr lang="en-US" baseline="0" dirty="0" smtClean="0"/>
              <a:t> do you take to manage this situation?</a:t>
            </a:r>
          </a:p>
          <a:p>
            <a:endParaRPr lang="en-US" baseline="0" dirty="0" smtClean="0"/>
          </a:p>
          <a:p>
            <a:r>
              <a:rPr lang="en-US" baseline="0" dirty="0" smtClean="0"/>
              <a:t>What questions do you ask?</a:t>
            </a:r>
          </a:p>
          <a:p>
            <a:endParaRPr lang="en-US" baseline="0" dirty="0" smtClean="0"/>
          </a:p>
          <a:p>
            <a:r>
              <a:rPr lang="en-US" baseline="0" dirty="0" smtClean="0"/>
              <a:t>If you seek ethics advice, what information do you provide to your ethics official?</a:t>
            </a:r>
            <a:endParaRPr lang="en-US" dirty="0" smtClean="0"/>
          </a:p>
          <a:p>
            <a:endParaRPr lang="en-US" dirty="0"/>
          </a:p>
        </p:txBody>
      </p:sp>
      <p:sp>
        <p:nvSpPr>
          <p:cNvPr id="4" name="Slide Number Placeholder 3"/>
          <p:cNvSpPr>
            <a:spLocks noGrp="1"/>
          </p:cNvSpPr>
          <p:nvPr>
            <p:ph type="sldNum" sz="quarter" idx="10"/>
          </p:nvPr>
        </p:nvSpPr>
        <p:spPr/>
        <p:txBody>
          <a:bodyPr/>
          <a:lstStyle/>
          <a:p>
            <a:fld id="{B888FE0B-2D5E-4C6F-93C0-7E98E06449ED}" type="slidenum">
              <a:rPr lang="en-US" smtClean="0"/>
              <a:t>2</a:t>
            </a:fld>
            <a:endParaRPr lang="en-US"/>
          </a:p>
        </p:txBody>
      </p:sp>
    </p:spTree>
    <p:extLst>
      <p:ext uri="{BB962C8B-B14F-4D97-AF65-F5344CB8AC3E}">
        <p14:creationId xmlns:p14="http://schemas.microsoft.com/office/powerpoint/2010/main" val="2747238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Points to make:</a:t>
            </a:r>
          </a:p>
          <a:p>
            <a:pPr marL="171450" indent="-171450">
              <a:buFont typeface="Arial" panose="020B0604020202020204" pitchFamily="34" charset="0"/>
              <a:buChar char="•"/>
            </a:pPr>
            <a:r>
              <a:rPr lang="en-US" dirty="0" smtClean="0"/>
              <a:t>Negotiations</a:t>
            </a:r>
            <a:r>
              <a:rPr lang="en-US" baseline="0" dirty="0" smtClean="0"/>
              <a:t> for future employment create a financial interest </a:t>
            </a:r>
          </a:p>
          <a:p>
            <a:pPr marL="171450" indent="-171450">
              <a:buFont typeface="Arial" panose="020B0604020202020204" pitchFamily="34" charset="0"/>
              <a:buChar char="•"/>
            </a:pPr>
            <a:r>
              <a:rPr lang="en-US" baseline="0" dirty="0" smtClean="0"/>
              <a:t>Gifts and travel associated with a  job discussion should be discussed with an ethics official</a:t>
            </a:r>
          </a:p>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fld id="{B888FE0B-2D5E-4C6F-93C0-7E98E06449ED}" type="slidenum">
              <a:rPr lang="en-US" smtClean="0"/>
              <a:t>3</a:t>
            </a:fld>
            <a:endParaRPr lang="en-US"/>
          </a:p>
        </p:txBody>
      </p:sp>
    </p:spTree>
    <p:extLst>
      <p:ext uri="{BB962C8B-B14F-4D97-AF65-F5344CB8AC3E}">
        <p14:creationId xmlns:p14="http://schemas.microsoft.com/office/powerpoint/2010/main" val="332063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Points to discuss:</a:t>
            </a:r>
          </a:p>
          <a:p>
            <a:pPr marL="171450" indent="-171450">
              <a:buFont typeface="Arial" panose="020B0604020202020204" pitchFamily="34" charset="0"/>
              <a:buChar char="•"/>
            </a:pPr>
            <a:r>
              <a:rPr lang="en-US" dirty="0" smtClean="0"/>
              <a:t>Explain that this discussion constitutes a “negotiation</a:t>
            </a:r>
            <a:r>
              <a:rPr lang="en-US" baseline="0" dirty="0" smtClean="0"/>
              <a:t> for future employment” for purposes of the conflict of interest laws</a:t>
            </a:r>
          </a:p>
          <a:p>
            <a:pPr marL="171450" indent="-171450">
              <a:buFont typeface="Arial" panose="020B0604020202020204" pitchFamily="34" charset="0"/>
              <a:buChar char="•"/>
            </a:pPr>
            <a:r>
              <a:rPr lang="en-US" baseline="0" dirty="0" smtClean="0"/>
              <a:t>Explain that an employee in such a situation must either unconditionally reject the overture toward employment, or recuse from matters affecting the contractor</a:t>
            </a:r>
          </a:p>
          <a:p>
            <a:pPr marL="171450" indent="-171450">
              <a:buFont typeface="Arial" panose="020B0604020202020204" pitchFamily="34" charset="0"/>
              <a:buChar char="•"/>
            </a:pPr>
            <a:r>
              <a:rPr lang="en-US" baseline="0" dirty="0" smtClean="0"/>
              <a:t>Discuss the application of the gift rules at subpart B to any travel or other gifts associated with a  job search</a:t>
            </a:r>
          </a:p>
          <a:p>
            <a:pPr marL="171450" indent="-171450">
              <a:buFont typeface="Arial" panose="020B0604020202020204" pitchFamily="34" charset="0"/>
              <a:buChar char="•"/>
            </a:pPr>
            <a:r>
              <a:rPr lang="en-US" baseline="0" dirty="0" smtClean="0"/>
              <a:t>Explain that a “cooling off period” may be appropriate even after discussions concerning future employment have ceased to prevent any appearance considerations</a:t>
            </a:r>
          </a:p>
          <a:p>
            <a:pPr marL="171450" indent="-171450">
              <a:buFont typeface="Arial" panose="020B0604020202020204" pitchFamily="34" charset="0"/>
              <a:buChar char="•"/>
            </a:pPr>
            <a:r>
              <a:rPr lang="en-US" baseline="0" dirty="0" smtClean="0"/>
              <a:t>Strongly emphasize that the seeking and negotiating rules are broader that employees might imagine and that they should seek advice any time they have employment discussions with someone who does business with or is regulated by the agency </a:t>
            </a: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B888FE0B-2D5E-4C6F-93C0-7E98E06449ED}" type="slidenum">
              <a:rPr lang="en-US" smtClean="0"/>
              <a:t>4</a:t>
            </a:fld>
            <a:endParaRPr lang="en-US"/>
          </a:p>
        </p:txBody>
      </p:sp>
    </p:spTree>
    <p:extLst>
      <p:ext uri="{BB962C8B-B14F-4D97-AF65-F5344CB8AC3E}">
        <p14:creationId xmlns:p14="http://schemas.microsoft.com/office/powerpoint/2010/main" val="8215153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2" name="Freeform 6"/>
          <p:cNvSpPr/>
          <p:nvPr/>
        </p:nvSpPr>
        <p:spPr bwMode="auto">
          <a:xfrm>
            <a:off x="8838008" y="1189204"/>
            <a:ext cx="305991"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2"/>
          </a:solidFill>
          <a:ln w="0">
            <a:noFill/>
            <a:prstDash val="solid"/>
            <a:round/>
            <a:headEnd/>
            <a:tailEnd/>
          </a:ln>
        </p:spPr>
      </p:sp>
      <p:sp>
        <p:nvSpPr>
          <p:cNvPr id="2" name="Title 1"/>
          <p:cNvSpPr>
            <a:spLocks noGrp="1"/>
          </p:cNvSpPr>
          <p:nvPr>
            <p:ph type="ctrTitle"/>
          </p:nvPr>
        </p:nvSpPr>
        <p:spPr>
          <a:xfrm>
            <a:off x="816685" y="1143294"/>
            <a:ext cx="5275772" cy="4268965"/>
          </a:xfrm>
        </p:spPr>
        <p:txBody>
          <a:bodyPr anchor="t">
            <a:normAutofit/>
          </a:bodyPr>
          <a:lstStyle>
            <a:lvl1pPr algn="l">
              <a:lnSpc>
                <a:spcPct val="85000"/>
              </a:lnSpc>
              <a:defRPr sz="7700" cap="all" baseline="0">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816685" y="5537926"/>
            <a:ext cx="5275772" cy="706355"/>
          </a:xfrm>
        </p:spPr>
        <p:txBody>
          <a:bodyPr>
            <a:normAutofit/>
          </a:bodyPr>
          <a:lstStyle>
            <a:lvl1pPr marL="0" indent="0" algn="l">
              <a:lnSpc>
                <a:spcPct val="114000"/>
              </a:lnSpc>
              <a:spcBef>
                <a:spcPts val="0"/>
              </a:spcBef>
              <a:buNone/>
              <a:defRPr sz="2000" b="0" i="1"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816685" y="6314441"/>
            <a:ext cx="1197467" cy="365125"/>
          </a:xfrm>
        </p:spPr>
        <p:txBody>
          <a:bodyPr/>
          <a:lstStyle>
            <a:lvl1pPr algn="l">
              <a:defRPr sz="1200">
                <a:solidFill>
                  <a:schemeClr val="tx2"/>
                </a:solidFill>
              </a:defRPr>
            </a:lvl1pPr>
          </a:lstStyle>
          <a:p>
            <a:fld id="{C86E9DD2-A713-4E35-8CEC-CF06A693EBDE}" type="datetimeFigureOut">
              <a:rPr lang="en-US" smtClean="0">
                <a:solidFill>
                  <a:srgbClr val="F5F5F5"/>
                </a:solidFill>
              </a:rPr>
              <a:pPr/>
              <a:t>1/19/2016</a:t>
            </a:fld>
            <a:endParaRPr lang="en-US">
              <a:solidFill>
                <a:srgbClr val="F5F5F5"/>
              </a:solidFill>
            </a:endParaRPr>
          </a:p>
        </p:txBody>
      </p:sp>
      <p:sp>
        <p:nvSpPr>
          <p:cNvPr id="5" name="Footer Placeholder 4"/>
          <p:cNvSpPr>
            <a:spLocks noGrp="1"/>
          </p:cNvSpPr>
          <p:nvPr>
            <p:ph type="ftr" sz="quarter" idx="11"/>
          </p:nvPr>
        </p:nvSpPr>
        <p:spPr>
          <a:xfrm>
            <a:off x="2250444" y="6314441"/>
            <a:ext cx="3842012" cy="365125"/>
          </a:xfrm>
        </p:spPr>
        <p:txBody>
          <a:bodyPr/>
          <a:lstStyle>
            <a:lvl1pPr algn="l">
              <a:defRPr b="0">
                <a:solidFill>
                  <a:schemeClr val="tx2"/>
                </a:solidFill>
              </a:defRPr>
            </a:lvl1pPr>
          </a:lstStyle>
          <a:p>
            <a:endParaRPr lang="en-US">
              <a:solidFill>
                <a:srgbClr val="F5F5F5"/>
              </a:solidFill>
            </a:endParaRPr>
          </a:p>
        </p:txBody>
      </p:sp>
      <p:sp>
        <p:nvSpPr>
          <p:cNvPr id="6" name="Slide Number Placeholder 5"/>
          <p:cNvSpPr>
            <a:spLocks noGrp="1"/>
          </p:cNvSpPr>
          <p:nvPr>
            <p:ph type="sldNum" sz="quarter" idx="12"/>
          </p:nvPr>
        </p:nvSpPr>
        <p:spPr>
          <a:xfrm>
            <a:off x="8838008" y="1416217"/>
            <a:ext cx="305991" cy="365125"/>
          </a:xfrm>
        </p:spPr>
        <p:txBody>
          <a:bodyPr/>
          <a:lstStyle>
            <a:lvl1pPr algn="r">
              <a:defRPr>
                <a:solidFill>
                  <a:schemeClr val="bg2"/>
                </a:solidFill>
              </a:defRPr>
            </a:lvl1pPr>
          </a:lstStyle>
          <a:p>
            <a:fld id="{FC1B147F-F87E-410F-B779-986FBFEFC4CA}" type="slidenum">
              <a:rPr lang="en-US" smtClean="0">
                <a:solidFill>
                  <a:srgbClr val="1D1A1D"/>
                </a:solidFill>
              </a:rPr>
              <a:pPr/>
              <a:t>‹#›</a:t>
            </a:fld>
            <a:endParaRPr lang="en-US">
              <a:solidFill>
                <a:srgbClr val="1D1A1D"/>
              </a:solidFill>
            </a:endParaRPr>
          </a:p>
        </p:txBody>
      </p:sp>
      <p:cxnSp>
        <p:nvCxnSpPr>
          <p:cNvPr id="9" name="Straight Connector 8"/>
          <p:cNvCxnSpPr/>
          <p:nvPr/>
        </p:nvCxnSpPr>
        <p:spPr>
          <a:xfrm>
            <a:off x="580391" y="1257300"/>
            <a:ext cx="0" cy="5600700"/>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38911328"/>
      </p:ext>
    </p:extLst>
  </p:cSld>
  <p:clrMapOvr>
    <a:overrideClrMapping bg1="dk1" tx1="lt1" bg2="dk2" tx2="lt2" accent1="accent1" accent2="accent2" accent3="accent3" accent4="accent4" accent5="accent5" accent6="accent6" hlink="hlink" folHlink="folHlink"/>
  </p:clrMapOvr>
  <p:extLst mod="1">
    <p:ext uri="{DCECCB84-F9BA-43D5-87BE-67443E8EF086}">
      <p15:sldGuideLst xmlns="" xmlns:p15="http://schemas.microsoft.com/office/powerpoint/2012/main">
        <p15:guide id="4294967295" orient="horz" pos="792">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3886200" y="640080"/>
            <a:ext cx="4686299" cy="558414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86E9DD2-A713-4E35-8CEC-CF06A693EBDE}" type="datetimeFigureOut">
              <a:rPr lang="en-US" smtClean="0">
                <a:solidFill>
                  <a:prstClr val="black">
                    <a:lumMod val="85000"/>
                    <a:lumOff val="15000"/>
                  </a:prstClr>
                </a:solidFill>
              </a:rPr>
              <a:pPr/>
              <a:t>1/19/2016</a:t>
            </a:fld>
            <a:endParaRPr lang="en-US">
              <a:solidFill>
                <a:prstClr val="black">
                  <a:lumMod val="85000"/>
                  <a:lumOff val="15000"/>
                </a:prstClr>
              </a:solidFill>
            </a:endParaRPr>
          </a:p>
        </p:txBody>
      </p:sp>
      <p:sp>
        <p:nvSpPr>
          <p:cNvPr id="5" name="Footer Placeholder 4"/>
          <p:cNvSpPr>
            <a:spLocks noGrp="1"/>
          </p:cNvSpPr>
          <p:nvPr>
            <p:ph type="ftr" sz="quarter" idx="11"/>
          </p:nvPr>
        </p:nvSpPr>
        <p:spPr/>
        <p:txBody>
          <a:bodyPr/>
          <a:lstStyle/>
          <a:p>
            <a:endParaRPr lang="en-US">
              <a:solidFill>
                <a:prstClr val="black">
                  <a:lumMod val="85000"/>
                  <a:lumOff val="15000"/>
                </a:prstClr>
              </a:solidFill>
            </a:endParaRPr>
          </a:p>
        </p:txBody>
      </p:sp>
      <p:sp>
        <p:nvSpPr>
          <p:cNvPr id="6" name="Slide Number Placeholder 5"/>
          <p:cNvSpPr>
            <a:spLocks noGrp="1"/>
          </p:cNvSpPr>
          <p:nvPr>
            <p:ph type="sldNum" sz="quarter" idx="12"/>
          </p:nvPr>
        </p:nvSpPr>
        <p:spPr/>
        <p:txBody>
          <a:bodyPr/>
          <a:lstStyle/>
          <a:p>
            <a:fld id="{FC1B147F-F87E-410F-B779-986FBFEFC4CA}" type="slidenum">
              <a:rPr lang="en-US" smtClean="0">
                <a:solidFill>
                  <a:srgbClr val="F5F5F5"/>
                </a:solidFill>
              </a:rPr>
              <a:pPr/>
              <a:t>‹#›</a:t>
            </a:fld>
            <a:endParaRPr lang="en-US">
              <a:solidFill>
                <a:srgbClr val="F5F5F5"/>
              </a:solidFill>
            </a:endParaRPr>
          </a:p>
        </p:txBody>
      </p:sp>
    </p:spTree>
    <p:extLst>
      <p:ext uri="{BB962C8B-B14F-4D97-AF65-F5344CB8AC3E}">
        <p14:creationId xmlns:p14="http://schemas.microsoft.com/office/powerpoint/2010/main" val="33658351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12" name="Freeform 6"/>
          <p:cNvSpPr/>
          <p:nvPr/>
        </p:nvSpPr>
        <p:spPr bwMode="auto">
          <a:xfrm>
            <a:off x="8838008" y="5380580"/>
            <a:ext cx="305991"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rgbClr val="262626"/>
          </a:solidFill>
          <a:ln w="0">
            <a:noFill/>
            <a:prstDash val="solid"/>
            <a:round/>
            <a:headEnd/>
            <a:tailEnd/>
          </a:ln>
        </p:spPr>
      </p:sp>
      <p:sp>
        <p:nvSpPr>
          <p:cNvPr id="2" name="Vertical Title 1"/>
          <p:cNvSpPr>
            <a:spLocks noGrp="1"/>
          </p:cNvSpPr>
          <p:nvPr>
            <p:ph type="title" orient="vert"/>
          </p:nvPr>
        </p:nvSpPr>
        <p:spPr>
          <a:xfrm>
            <a:off x="5993074" y="642931"/>
            <a:ext cx="1835003" cy="4678106"/>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642933"/>
            <a:ext cx="5303009" cy="467810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4902140" y="5927132"/>
            <a:ext cx="2861142" cy="365125"/>
          </a:xfrm>
        </p:spPr>
        <p:txBody>
          <a:bodyPr/>
          <a:lstStyle/>
          <a:p>
            <a:fld id="{C86E9DD2-A713-4E35-8CEC-CF06A693EBDE}" type="datetimeFigureOut">
              <a:rPr lang="en-US" smtClean="0">
                <a:solidFill>
                  <a:prstClr val="black">
                    <a:lumMod val="85000"/>
                    <a:lumOff val="15000"/>
                  </a:prstClr>
                </a:solidFill>
              </a:rPr>
              <a:pPr/>
              <a:t>1/19/2016</a:t>
            </a:fld>
            <a:endParaRPr lang="en-US">
              <a:solidFill>
                <a:prstClr val="black">
                  <a:lumMod val="85000"/>
                  <a:lumOff val="15000"/>
                </a:prstClr>
              </a:solidFill>
            </a:endParaRPr>
          </a:p>
        </p:txBody>
      </p:sp>
      <p:sp>
        <p:nvSpPr>
          <p:cNvPr id="5" name="Footer Placeholder 4"/>
          <p:cNvSpPr>
            <a:spLocks noGrp="1"/>
          </p:cNvSpPr>
          <p:nvPr>
            <p:ph type="ftr" sz="quarter" idx="11"/>
          </p:nvPr>
        </p:nvSpPr>
        <p:spPr>
          <a:xfrm>
            <a:off x="4902140" y="6315950"/>
            <a:ext cx="2861142" cy="365125"/>
          </a:xfrm>
        </p:spPr>
        <p:txBody>
          <a:bodyPr/>
          <a:lstStyle/>
          <a:p>
            <a:endParaRPr lang="en-US">
              <a:solidFill>
                <a:prstClr val="black">
                  <a:lumMod val="85000"/>
                  <a:lumOff val="15000"/>
                </a:prstClr>
              </a:solidFill>
            </a:endParaRPr>
          </a:p>
        </p:txBody>
      </p:sp>
      <p:sp>
        <p:nvSpPr>
          <p:cNvPr id="6" name="Slide Number Placeholder 5"/>
          <p:cNvSpPr>
            <a:spLocks noGrp="1"/>
          </p:cNvSpPr>
          <p:nvPr>
            <p:ph type="sldNum" sz="quarter" idx="12"/>
          </p:nvPr>
        </p:nvSpPr>
        <p:spPr>
          <a:xfrm>
            <a:off x="8838008" y="5607593"/>
            <a:ext cx="305991" cy="365125"/>
          </a:xfrm>
        </p:spPr>
        <p:txBody>
          <a:bodyPr/>
          <a:lstStyle/>
          <a:p>
            <a:fld id="{FC1B147F-F87E-410F-B779-986FBFEFC4CA}" type="slidenum">
              <a:rPr lang="en-US" smtClean="0">
                <a:solidFill>
                  <a:srgbClr val="F5F5F5"/>
                </a:solidFill>
              </a:rPr>
              <a:pPr/>
              <a:t>‹#›</a:t>
            </a:fld>
            <a:endParaRPr lang="en-US">
              <a:solidFill>
                <a:srgbClr val="F5F5F5"/>
              </a:solidFill>
            </a:endParaRPr>
          </a:p>
        </p:txBody>
      </p:sp>
      <p:cxnSp>
        <p:nvCxnSpPr>
          <p:cNvPr id="13" name="Straight Connector 12"/>
          <p:cNvCxnSpPr/>
          <p:nvPr/>
        </p:nvCxnSpPr>
        <p:spPr>
          <a:xfrm>
            <a:off x="1" y="6199730"/>
            <a:ext cx="7695008"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69987191"/>
      </p:ext>
    </p:extLst>
  </p:cSld>
  <p:clrMapOvr>
    <a:masterClrMapping/>
  </p:clrMapOvr>
  <p:extLst mod="1">
    <p:ext uri="{DCECCB84-F9BA-43D5-87BE-67443E8EF086}">
      <p15:sldGuideLst xmlns="" xmlns:p15="http://schemas.microsoft.com/office/powerpoint/2012/main">
        <p15:guide id="4294967295" pos="6456">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86E9DD2-A713-4E35-8CEC-CF06A693EBDE}" type="datetimeFigureOut">
              <a:rPr lang="en-US" smtClean="0">
                <a:solidFill>
                  <a:prstClr val="black">
                    <a:lumMod val="85000"/>
                    <a:lumOff val="15000"/>
                  </a:prstClr>
                </a:solidFill>
              </a:rPr>
              <a:pPr/>
              <a:t>1/19/2016</a:t>
            </a:fld>
            <a:endParaRPr lang="en-US">
              <a:solidFill>
                <a:prstClr val="black">
                  <a:lumMod val="85000"/>
                  <a:lumOff val="15000"/>
                </a:prstClr>
              </a:solidFill>
            </a:endParaRPr>
          </a:p>
        </p:txBody>
      </p:sp>
      <p:sp>
        <p:nvSpPr>
          <p:cNvPr id="5" name="Footer Placeholder 4"/>
          <p:cNvSpPr>
            <a:spLocks noGrp="1"/>
          </p:cNvSpPr>
          <p:nvPr>
            <p:ph type="ftr" sz="quarter" idx="11"/>
          </p:nvPr>
        </p:nvSpPr>
        <p:spPr/>
        <p:txBody>
          <a:bodyPr/>
          <a:lstStyle/>
          <a:p>
            <a:endParaRPr lang="en-US">
              <a:solidFill>
                <a:prstClr val="black">
                  <a:lumMod val="85000"/>
                  <a:lumOff val="15000"/>
                </a:prstClr>
              </a:solidFill>
            </a:endParaRPr>
          </a:p>
        </p:txBody>
      </p:sp>
      <p:sp>
        <p:nvSpPr>
          <p:cNvPr id="6" name="Slide Number Placeholder 5"/>
          <p:cNvSpPr>
            <a:spLocks noGrp="1"/>
          </p:cNvSpPr>
          <p:nvPr>
            <p:ph type="sldNum" sz="quarter" idx="12"/>
          </p:nvPr>
        </p:nvSpPr>
        <p:spPr/>
        <p:txBody>
          <a:bodyPr/>
          <a:lstStyle/>
          <a:p>
            <a:fld id="{FC1B147F-F87E-410F-B779-986FBFEFC4CA}" type="slidenum">
              <a:rPr lang="en-US" smtClean="0">
                <a:solidFill>
                  <a:srgbClr val="F5F5F5"/>
                </a:solidFill>
              </a:rPr>
              <a:pPr/>
              <a:t>‹#›</a:t>
            </a:fld>
            <a:endParaRPr lang="en-US">
              <a:solidFill>
                <a:srgbClr val="F5F5F5"/>
              </a:solidFill>
            </a:endParaRPr>
          </a:p>
        </p:txBody>
      </p:sp>
    </p:spTree>
    <p:extLst>
      <p:ext uri="{BB962C8B-B14F-4D97-AF65-F5344CB8AC3E}">
        <p14:creationId xmlns:p14="http://schemas.microsoft.com/office/powerpoint/2010/main" val="16771201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7" name="Freeform 6"/>
          <p:cNvSpPr/>
          <p:nvPr/>
        </p:nvSpPr>
        <p:spPr bwMode="auto">
          <a:xfrm>
            <a:off x="8838008" y="1393748"/>
            <a:ext cx="305991"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sp>
      <p:sp>
        <p:nvSpPr>
          <p:cNvPr id="2" name="Title 1"/>
          <p:cNvSpPr>
            <a:spLocks noGrp="1"/>
          </p:cNvSpPr>
          <p:nvPr>
            <p:ph type="title"/>
          </p:nvPr>
        </p:nvSpPr>
        <p:spPr>
          <a:xfrm>
            <a:off x="1460755" y="2571723"/>
            <a:ext cx="6222491" cy="3286153"/>
          </a:xfrm>
        </p:spPr>
        <p:txBody>
          <a:bodyPr anchor="t">
            <a:normAutofit/>
          </a:bodyPr>
          <a:lstStyle>
            <a:lvl1pPr>
              <a:lnSpc>
                <a:spcPct val="85000"/>
              </a:lnSpc>
              <a:defRPr sz="7700" cap="all" baseline="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460755" y="1393748"/>
            <a:ext cx="6301072" cy="819150"/>
          </a:xfrm>
        </p:spPr>
        <p:txBody>
          <a:bodyPr anchor="ctr">
            <a:normAutofit/>
          </a:bodyPr>
          <a:lstStyle>
            <a:lvl1pPr marL="0" indent="0" algn="r">
              <a:lnSpc>
                <a:spcPct val="113000"/>
              </a:lnSpc>
              <a:spcBef>
                <a:spcPts val="0"/>
              </a:spcBef>
              <a:buNone/>
              <a:defRPr sz="2000" b="0" i="1" baseline="0">
                <a:solidFill>
                  <a:schemeClr val="tx1">
                    <a:lumMod val="85000"/>
                    <a:lumOff val="1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6557216" y="6314440"/>
            <a:ext cx="1197467" cy="365125"/>
          </a:xfrm>
        </p:spPr>
        <p:txBody>
          <a:bodyPr/>
          <a:lstStyle>
            <a:lvl1pPr>
              <a:defRPr sz="1200">
                <a:solidFill>
                  <a:schemeClr val="tx1">
                    <a:lumMod val="85000"/>
                    <a:lumOff val="15000"/>
                  </a:schemeClr>
                </a:solidFill>
              </a:defRPr>
            </a:lvl1pPr>
          </a:lstStyle>
          <a:p>
            <a:fld id="{C86E9DD2-A713-4E35-8CEC-CF06A693EBDE}" type="datetimeFigureOut">
              <a:rPr lang="en-US" smtClean="0">
                <a:solidFill>
                  <a:prstClr val="black">
                    <a:lumMod val="85000"/>
                    <a:lumOff val="15000"/>
                  </a:prstClr>
                </a:solidFill>
              </a:rPr>
              <a:pPr/>
              <a:t>1/19/2016</a:t>
            </a:fld>
            <a:endParaRPr lang="en-US">
              <a:solidFill>
                <a:prstClr val="black">
                  <a:lumMod val="85000"/>
                  <a:lumOff val="15000"/>
                </a:prstClr>
              </a:solidFill>
            </a:endParaRPr>
          </a:p>
        </p:txBody>
      </p:sp>
      <p:sp>
        <p:nvSpPr>
          <p:cNvPr id="5" name="Footer Placeholder 4"/>
          <p:cNvSpPr>
            <a:spLocks noGrp="1"/>
          </p:cNvSpPr>
          <p:nvPr>
            <p:ph type="ftr" sz="quarter" idx="11"/>
          </p:nvPr>
        </p:nvSpPr>
        <p:spPr>
          <a:xfrm>
            <a:off x="1460755" y="6314441"/>
            <a:ext cx="4860170" cy="365125"/>
          </a:xfrm>
        </p:spPr>
        <p:txBody>
          <a:bodyPr/>
          <a:lstStyle>
            <a:lvl1pPr>
              <a:defRPr b="0">
                <a:solidFill>
                  <a:schemeClr val="tx1">
                    <a:lumMod val="85000"/>
                    <a:lumOff val="15000"/>
                  </a:schemeClr>
                </a:solidFill>
              </a:defRPr>
            </a:lvl1pPr>
          </a:lstStyle>
          <a:p>
            <a:endParaRPr lang="en-US">
              <a:solidFill>
                <a:prstClr val="black">
                  <a:lumMod val="85000"/>
                  <a:lumOff val="15000"/>
                </a:prstClr>
              </a:solidFill>
            </a:endParaRPr>
          </a:p>
        </p:txBody>
      </p:sp>
      <p:sp>
        <p:nvSpPr>
          <p:cNvPr id="6" name="Slide Number Placeholder 5"/>
          <p:cNvSpPr>
            <a:spLocks noGrp="1"/>
          </p:cNvSpPr>
          <p:nvPr>
            <p:ph type="sldNum" sz="quarter" idx="12"/>
          </p:nvPr>
        </p:nvSpPr>
        <p:spPr>
          <a:xfrm>
            <a:off x="8838008" y="1620761"/>
            <a:ext cx="305991" cy="365125"/>
          </a:xfrm>
        </p:spPr>
        <p:txBody>
          <a:bodyPr/>
          <a:lstStyle>
            <a:lvl1pPr>
              <a:defRPr>
                <a:solidFill>
                  <a:schemeClr val="bg2"/>
                </a:solidFill>
              </a:defRPr>
            </a:lvl1pPr>
          </a:lstStyle>
          <a:p>
            <a:fld id="{FC1B147F-F87E-410F-B779-986FBFEFC4CA}" type="slidenum">
              <a:rPr lang="en-US" smtClean="0">
                <a:solidFill>
                  <a:srgbClr val="F5F5F5"/>
                </a:solidFill>
              </a:rPr>
              <a:pPr/>
              <a:t>‹#›</a:t>
            </a:fld>
            <a:endParaRPr lang="en-US">
              <a:solidFill>
                <a:srgbClr val="F5F5F5"/>
              </a:solidFill>
            </a:endParaRPr>
          </a:p>
        </p:txBody>
      </p:sp>
      <p:cxnSp>
        <p:nvCxnSpPr>
          <p:cNvPr id="10" name="Straight Connector 9"/>
          <p:cNvCxnSpPr/>
          <p:nvPr/>
        </p:nvCxnSpPr>
        <p:spPr>
          <a:xfrm flipH="1">
            <a:off x="1" y="6178167"/>
            <a:ext cx="7683245"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54871985"/>
      </p:ext>
    </p:extLst>
  </p:cSld>
  <p:clrMapOvr>
    <a:masterClrMapping/>
  </p:clrMapOvr>
  <p:extLst mod="1">
    <p:ext uri="{DCECCB84-F9BA-43D5-87BE-67443E8EF086}">
      <p15:sldGuideLst xmlns="" xmlns:p15="http://schemas.microsoft.com/office/powerpoint/2012/main">
        <p15:guide id="4294967295" pos="6456">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3886200" y="540628"/>
            <a:ext cx="4686300" cy="248894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886200" y="3712467"/>
            <a:ext cx="4686300" cy="248222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86E9DD2-A713-4E35-8CEC-CF06A693EBDE}" type="datetimeFigureOut">
              <a:rPr lang="en-US" smtClean="0">
                <a:solidFill>
                  <a:prstClr val="black">
                    <a:lumMod val="85000"/>
                    <a:lumOff val="15000"/>
                  </a:prstClr>
                </a:solidFill>
              </a:rPr>
              <a:pPr/>
              <a:t>1/19/2016</a:t>
            </a:fld>
            <a:endParaRPr lang="en-US">
              <a:solidFill>
                <a:prstClr val="black">
                  <a:lumMod val="85000"/>
                  <a:lumOff val="15000"/>
                </a:prstClr>
              </a:solidFill>
            </a:endParaRPr>
          </a:p>
        </p:txBody>
      </p:sp>
      <p:sp>
        <p:nvSpPr>
          <p:cNvPr id="6" name="Footer Placeholder 5"/>
          <p:cNvSpPr>
            <a:spLocks noGrp="1"/>
          </p:cNvSpPr>
          <p:nvPr>
            <p:ph type="ftr" sz="quarter" idx="11"/>
          </p:nvPr>
        </p:nvSpPr>
        <p:spPr/>
        <p:txBody>
          <a:bodyPr/>
          <a:lstStyle/>
          <a:p>
            <a:endParaRPr lang="en-US">
              <a:solidFill>
                <a:prstClr val="black">
                  <a:lumMod val="85000"/>
                  <a:lumOff val="15000"/>
                </a:prstClr>
              </a:solidFill>
            </a:endParaRPr>
          </a:p>
        </p:txBody>
      </p:sp>
      <p:sp>
        <p:nvSpPr>
          <p:cNvPr id="7" name="Slide Number Placeholder 6"/>
          <p:cNvSpPr>
            <a:spLocks noGrp="1"/>
          </p:cNvSpPr>
          <p:nvPr>
            <p:ph type="sldNum" sz="quarter" idx="12"/>
          </p:nvPr>
        </p:nvSpPr>
        <p:spPr/>
        <p:txBody>
          <a:bodyPr/>
          <a:lstStyle/>
          <a:p>
            <a:fld id="{FC1B147F-F87E-410F-B779-986FBFEFC4CA}" type="slidenum">
              <a:rPr lang="en-US" smtClean="0">
                <a:solidFill>
                  <a:srgbClr val="F5F5F5"/>
                </a:solidFill>
              </a:rPr>
              <a:pPr/>
              <a:t>‹#›</a:t>
            </a:fld>
            <a:endParaRPr lang="en-US">
              <a:solidFill>
                <a:srgbClr val="F5F5F5"/>
              </a:solidFill>
            </a:endParaRPr>
          </a:p>
        </p:txBody>
      </p:sp>
    </p:spTree>
    <p:extLst>
      <p:ext uri="{BB962C8B-B14F-4D97-AF65-F5344CB8AC3E}">
        <p14:creationId xmlns:p14="http://schemas.microsoft.com/office/powerpoint/2010/main" val="18402247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71500" y="557784"/>
            <a:ext cx="2873502" cy="4956048"/>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3886200" y="558065"/>
            <a:ext cx="4684014" cy="914400"/>
          </a:xfrm>
        </p:spPr>
        <p:txBody>
          <a:bodyPr anchor="b">
            <a:normAutofit/>
          </a:bodyPr>
          <a:lstStyle>
            <a:lvl1pPr marL="0" indent="0">
              <a:lnSpc>
                <a:spcPct val="113000"/>
              </a:lnSpc>
              <a:spcBef>
                <a:spcPts val="0"/>
              </a:spcBef>
              <a:buNone/>
              <a:defRPr sz="2400" b="0" i="1" baseline="0">
                <a:solidFill>
                  <a:schemeClr val="tx1">
                    <a:lumMod val="85000"/>
                    <a:lumOff val="1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86200" y="1526671"/>
            <a:ext cx="4684014" cy="175564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886200" y="3700826"/>
            <a:ext cx="4686300" cy="914400"/>
          </a:xfrm>
        </p:spPr>
        <p:txBody>
          <a:bodyPr anchor="b">
            <a:normAutofit/>
          </a:bodyPr>
          <a:lstStyle>
            <a:lvl1pPr marL="0" indent="0">
              <a:buNone/>
              <a:defRPr sz="2400" b="0" i="1" baseline="0">
                <a:solidFill>
                  <a:schemeClr val="tx1">
                    <a:lumMod val="85000"/>
                    <a:lumOff val="1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886200" y="4669432"/>
            <a:ext cx="4684014" cy="175564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86E9DD2-A713-4E35-8CEC-CF06A693EBDE}" type="datetimeFigureOut">
              <a:rPr lang="en-US" smtClean="0">
                <a:solidFill>
                  <a:prstClr val="black">
                    <a:lumMod val="85000"/>
                    <a:lumOff val="15000"/>
                  </a:prstClr>
                </a:solidFill>
              </a:rPr>
              <a:pPr/>
              <a:t>1/19/2016</a:t>
            </a:fld>
            <a:endParaRPr lang="en-US">
              <a:solidFill>
                <a:prstClr val="black">
                  <a:lumMod val="85000"/>
                  <a:lumOff val="15000"/>
                </a:prstClr>
              </a:solidFill>
            </a:endParaRPr>
          </a:p>
        </p:txBody>
      </p:sp>
      <p:sp>
        <p:nvSpPr>
          <p:cNvPr id="8" name="Footer Placeholder 7"/>
          <p:cNvSpPr>
            <a:spLocks noGrp="1"/>
          </p:cNvSpPr>
          <p:nvPr>
            <p:ph type="ftr" sz="quarter" idx="11"/>
          </p:nvPr>
        </p:nvSpPr>
        <p:spPr/>
        <p:txBody>
          <a:bodyPr/>
          <a:lstStyle/>
          <a:p>
            <a:endParaRPr lang="en-US">
              <a:solidFill>
                <a:prstClr val="black">
                  <a:lumMod val="85000"/>
                  <a:lumOff val="15000"/>
                </a:prstClr>
              </a:solidFill>
            </a:endParaRPr>
          </a:p>
        </p:txBody>
      </p:sp>
      <p:sp>
        <p:nvSpPr>
          <p:cNvPr id="9" name="Slide Number Placeholder 8"/>
          <p:cNvSpPr>
            <a:spLocks noGrp="1"/>
          </p:cNvSpPr>
          <p:nvPr>
            <p:ph type="sldNum" sz="quarter" idx="12"/>
          </p:nvPr>
        </p:nvSpPr>
        <p:spPr/>
        <p:txBody>
          <a:bodyPr/>
          <a:lstStyle/>
          <a:p>
            <a:fld id="{FC1B147F-F87E-410F-B779-986FBFEFC4CA}" type="slidenum">
              <a:rPr lang="en-US" smtClean="0">
                <a:solidFill>
                  <a:srgbClr val="F5F5F5"/>
                </a:solidFill>
              </a:rPr>
              <a:pPr/>
              <a:t>‹#›</a:t>
            </a:fld>
            <a:endParaRPr lang="en-US">
              <a:solidFill>
                <a:srgbClr val="F5F5F5"/>
              </a:solidFill>
            </a:endParaRPr>
          </a:p>
        </p:txBody>
      </p:sp>
    </p:spTree>
    <p:extLst>
      <p:ext uri="{BB962C8B-B14F-4D97-AF65-F5344CB8AC3E}">
        <p14:creationId xmlns:p14="http://schemas.microsoft.com/office/powerpoint/2010/main" val="32117308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86E9DD2-A713-4E35-8CEC-CF06A693EBDE}" type="datetimeFigureOut">
              <a:rPr lang="en-US" smtClean="0">
                <a:solidFill>
                  <a:prstClr val="black">
                    <a:lumMod val="85000"/>
                    <a:lumOff val="15000"/>
                  </a:prstClr>
                </a:solidFill>
              </a:rPr>
              <a:pPr/>
              <a:t>1/19/2016</a:t>
            </a:fld>
            <a:endParaRPr lang="en-US">
              <a:solidFill>
                <a:prstClr val="black">
                  <a:lumMod val="85000"/>
                  <a:lumOff val="15000"/>
                </a:prstClr>
              </a:solidFill>
            </a:endParaRPr>
          </a:p>
        </p:txBody>
      </p:sp>
      <p:sp>
        <p:nvSpPr>
          <p:cNvPr id="4" name="Footer Placeholder 3"/>
          <p:cNvSpPr>
            <a:spLocks noGrp="1"/>
          </p:cNvSpPr>
          <p:nvPr>
            <p:ph type="ftr" sz="quarter" idx="11"/>
          </p:nvPr>
        </p:nvSpPr>
        <p:spPr/>
        <p:txBody>
          <a:bodyPr/>
          <a:lstStyle/>
          <a:p>
            <a:endParaRPr lang="en-US">
              <a:solidFill>
                <a:prstClr val="black">
                  <a:lumMod val="85000"/>
                  <a:lumOff val="15000"/>
                </a:prstClr>
              </a:solidFill>
            </a:endParaRPr>
          </a:p>
        </p:txBody>
      </p:sp>
      <p:sp>
        <p:nvSpPr>
          <p:cNvPr id="5" name="Slide Number Placeholder 4"/>
          <p:cNvSpPr>
            <a:spLocks noGrp="1"/>
          </p:cNvSpPr>
          <p:nvPr>
            <p:ph type="sldNum" sz="quarter" idx="12"/>
          </p:nvPr>
        </p:nvSpPr>
        <p:spPr/>
        <p:txBody>
          <a:bodyPr/>
          <a:lstStyle/>
          <a:p>
            <a:fld id="{FC1B147F-F87E-410F-B779-986FBFEFC4CA}" type="slidenum">
              <a:rPr lang="en-US" smtClean="0">
                <a:solidFill>
                  <a:srgbClr val="F5F5F5"/>
                </a:solidFill>
              </a:rPr>
              <a:pPr/>
              <a:t>‹#›</a:t>
            </a:fld>
            <a:endParaRPr lang="en-US">
              <a:solidFill>
                <a:srgbClr val="F5F5F5"/>
              </a:solidFill>
            </a:endParaRPr>
          </a:p>
        </p:txBody>
      </p:sp>
    </p:spTree>
    <p:extLst>
      <p:ext uri="{BB962C8B-B14F-4D97-AF65-F5344CB8AC3E}">
        <p14:creationId xmlns:p14="http://schemas.microsoft.com/office/powerpoint/2010/main" val="17511718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6E9DD2-A713-4E35-8CEC-CF06A693EBDE}" type="datetimeFigureOut">
              <a:rPr lang="en-US" smtClean="0">
                <a:solidFill>
                  <a:prstClr val="black">
                    <a:lumMod val="85000"/>
                    <a:lumOff val="15000"/>
                  </a:prstClr>
                </a:solidFill>
              </a:rPr>
              <a:pPr/>
              <a:t>1/19/2016</a:t>
            </a:fld>
            <a:endParaRPr lang="en-US">
              <a:solidFill>
                <a:prstClr val="black">
                  <a:lumMod val="85000"/>
                  <a:lumOff val="15000"/>
                </a:prstClr>
              </a:solidFill>
            </a:endParaRPr>
          </a:p>
        </p:txBody>
      </p:sp>
      <p:sp>
        <p:nvSpPr>
          <p:cNvPr id="3" name="Footer Placeholder 2"/>
          <p:cNvSpPr>
            <a:spLocks noGrp="1"/>
          </p:cNvSpPr>
          <p:nvPr>
            <p:ph type="ftr" sz="quarter" idx="11"/>
          </p:nvPr>
        </p:nvSpPr>
        <p:spPr/>
        <p:txBody>
          <a:bodyPr/>
          <a:lstStyle/>
          <a:p>
            <a:endParaRPr lang="en-US">
              <a:solidFill>
                <a:prstClr val="black">
                  <a:lumMod val="85000"/>
                  <a:lumOff val="15000"/>
                </a:prstClr>
              </a:solidFill>
            </a:endParaRPr>
          </a:p>
        </p:txBody>
      </p:sp>
      <p:sp>
        <p:nvSpPr>
          <p:cNvPr id="4" name="Slide Number Placeholder 3"/>
          <p:cNvSpPr>
            <a:spLocks noGrp="1"/>
          </p:cNvSpPr>
          <p:nvPr>
            <p:ph type="sldNum" sz="quarter" idx="12"/>
          </p:nvPr>
        </p:nvSpPr>
        <p:spPr/>
        <p:txBody>
          <a:bodyPr/>
          <a:lstStyle/>
          <a:p>
            <a:fld id="{FC1B147F-F87E-410F-B779-986FBFEFC4CA}" type="slidenum">
              <a:rPr lang="en-US" smtClean="0">
                <a:solidFill>
                  <a:srgbClr val="F5F5F5"/>
                </a:solidFill>
              </a:rPr>
              <a:pPr/>
              <a:t>‹#›</a:t>
            </a:fld>
            <a:endParaRPr lang="en-US">
              <a:solidFill>
                <a:srgbClr val="F5F5F5"/>
              </a:solidFill>
            </a:endParaRPr>
          </a:p>
        </p:txBody>
      </p:sp>
    </p:spTree>
    <p:extLst>
      <p:ext uri="{BB962C8B-B14F-4D97-AF65-F5344CB8AC3E}">
        <p14:creationId xmlns:p14="http://schemas.microsoft.com/office/powerpoint/2010/main" val="8217040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71500" y="555479"/>
            <a:ext cx="2879082" cy="1921022"/>
          </a:xfrm>
        </p:spPr>
        <p:txBody>
          <a:bodyPr anchor="t">
            <a:noAutofit/>
          </a:bodyPr>
          <a:lstStyle>
            <a:lvl1pPr>
              <a:lnSpc>
                <a:spcPct val="93000"/>
              </a:lnSpc>
              <a:defRPr sz="4000"/>
            </a:lvl1pPr>
          </a:lstStyle>
          <a:p>
            <a:r>
              <a:rPr lang="en-US" smtClean="0"/>
              <a:t>Click to edit Master title style</a:t>
            </a:r>
            <a:endParaRPr lang="en-US" dirty="0"/>
          </a:p>
        </p:txBody>
      </p:sp>
      <p:sp>
        <p:nvSpPr>
          <p:cNvPr id="3" name="Content Placeholder 2"/>
          <p:cNvSpPr>
            <a:spLocks noGrp="1"/>
          </p:cNvSpPr>
          <p:nvPr>
            <p:ph idx="1"/>
          </p:nvPr>
        </p:nvSpPr>
        <p:spPr>
          <a:xfrm>
            <a:off x="3886200" y="564147"/>
            <a:ext cx="4686300" cy="5622644"/>
          </a:xfrm>
        </p:spPr>
        <p:txBody>
          <a:bodyPr/>
          <a:lstStyle>
            <a:lvl1pPr>
              <a:lnSpc>
                <a:spcPct val="112000"/>
              </a:lnSpc>
              <a:defRPr sz="2000"/>
            </a:lvl1pPr>
            <a:lvl2pPr>
              <a:lnSpc>
                <a:spcPct val="112000"/>
              </a:lnSpc>
              <a:defRPr sz="1800"/>
            </a:lvl2pPr>
            <a:lvl3pPr>
              <a:lnSpc>
                <a:spcPct val="112000"/>
              </a:lnSpc>
              <a:defRPr sz="1600"/>
            </a:lvl3pPr>
            <a:lvl4pPr>
              <a:lnSpc>
                <a:spcPct val="112000"/>
              </a:lnSpc>
              <a:defRPr sz="1400"/>
            </a:lvl4pPr>
            <a:lvl5pPr>
              <a:lnSpc>
                <a:spcPct val="112000"/>
              </a:lnSpc>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71500" y="2621513"/>
            <a:ext cx="2879082" cy="3239537"/>
          </a:xfrm>
        </p:spPr>
        <p:txBody>
          <a:bodyPr/>
          <a:lstStyle>
            <a:lvl1pPr marL="0" indent="0" algn="r">
              <a:lnSpc>
                <a:spcPct val="125000"/>
              </a:lnSpc>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86E9DD2-A713-4E35-8CEC-CF06A693EBDE}" type="datetimeFigureOut">
              <a:rPr lang="en-US" smtClean="0">
                <a:solidFill>
                  <a:prstClr val="black">
                    <a:lumMod val="85000"/>
                    <a:lumOff val="15000"/>
                  </a:prstClr>
                </a:solidFill>
              </a:rPr>
              <a:pPr/>
              <a:t>1/19/2016</a:t>
            </a:fld>
            <a:endParaRPr lang="en-US">
              <a:solidFill>
                <a:prstClr val="black">
                  <a:lumMod val="85000"/>
                  <a:lumOff val="15000"/>
                </a:prstClr>
              </a:solidFill>
            </a:endParaRPr>
          </a:p>
        </p:txBody>
      </p:sp>
      <p:sp>
        <p:nvSpPr>
          <p:cNvPr id="6" name="Footer Placeholder 5"/>
          <p:cNvSpPr>
            <a:spLocks noGrp="1"/>
          </p:cNvSpPr>
          <p:nvPr>
            <p:ph type="ftr" sz="quarter" idx="11"/>
          </p:nvPr>
        </p:nvSpPr>
        <p:spPr/>
        <p:txBody>
          <a:bodyPr/>
          <a:lstStyle/>
          <a:p>
            <a:endParaRPr lang="en-US">
              <a:solidFill>
                <a:prstClr val="black">
                  <a:lumMod val="85000"/>
                  <a:lumOff val="15000"/>
                </a:prstClr>
              </a:solidFill>
            </a:endParaRPr>
          </a:p>
        </p:txBody>
      </p:sp>
      <p:sp>
        <p:nvSpPr>
          <p:cNvPr id="7" name="Slide Number Placeholder 6"/>
          <p:cNvSpPr>
            <a:spLocks noGrp="1"/>
          </p:cNvSpPr>
          <p:nvPr>
            <p:ph type="sldNum" sz="quarter" idx="12"/>
          </p:nvPr>
        </p:nvSpPr>
        <p:spPr/>
        <p:txBody>
          <a:bodyPr/>
          <a:lstStyle/>
          <a:p>
            <a:fld id="{FC1B147F-F87E-410F-B779-986FBFEFC4CA}" type="slidenum">
              <a:rPr lang="en-US" smtClean="0">
                <a:solidFill>
                  <a:srgbClr val="F5F5F5"/>
                </a:solidFill>
              </a:rPr>
              <a:pPr/>
              <a:t>‹#›</a:t>
            </a:fld>
            <a:endParaRPr lang="en-US">
              <a:solidFill>
                <a:srgbClr val="F5F5F5"/>
              </a:solidFill>
            </a:endParaRPr>
          </a:p>
        </p:txBody>
      </p:sp>
    </p:spTree>
    <p:extLst>
      <p:ext uri="{BB962C8B-B14F-4D97-AF65-F5344CB8AC3E}">
        <p14:creationId xmlns:p14="http://schemas.microsoft.com/office/powerpoint/2010/main" val="11145361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69214" y="557261"/>
            <a:ext cx="2880360" cy="1919239"/>
          </a:xfrm>
        </p:spPr>
        <p:txBody>
          <a:bodyPr anchor="t">
            <a:noAutofit/>
          </a:bodyPr>
          <a:lstStyle>
            <a:lvl1pPr>
              <a:lnSpc>
                <a:spcPct val="93000"/>
              </a:lnSpc>
              <a:defRPr sz="40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943350" y="1"/>
            <a:ext cx="4629150"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569214" y="2621512"/>
            <a:ext cx="2880360" cy="3236976"/>
          </a:xfrm>
        </p:spPr>
        <p:txBody>
          <a:bodyPr/>
          <a:lstStyle>
            <a:lvl1pPr marL="0" indent="0" algn="r">
              <a:lnSpc>
                <a:spcPct val="125000"/>
              </a:lnSpc>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86E9DD2-A713-4E35-8CEC-CF06A693EBDE}" type="datetimeFigureOut">
              <a:rPr lang="en-US" smtClean="0">
                <a:solidFill>
                  <a:prstClr val="black">
                    <a:lumMod val="85000"/>
                    <a:lumOff val="15000"/>
                  </a:prstClr>
                </a:solidFill>
              </a:rPr>
              <a:pPr/>
              <a:t>1/19/2016</a:t>
            </a:fld>
            <a:endParaRPr lang="en-US">
              <a:solidFill>
                <a:prstClr val="black">
                  <a:lumMod val="85000"/>
                  <a:lumOff val="15000"/>
                </a:prstClr>
              </a:solidFill>
            </a:endParaRPr>
          </a:p>
        </p:txBody>
      </p:sp>
      <p:sp>
        <p:nvSpPr>
          <p:cNvPr id="6" name="Footer Placeholder 5"/>
          <p:cNvSpPr>
            <a:spLocks noGrp="1"/>
          </p:cNvSpPr>
          <p:nvPr>
            <p:ph type="ftr" sz="quarter" idx="11"/>
          </p:nvPr>
        </p:nvSpPr>
        <p:spPr/>
        <p:txBody>
          <a:bodyPr/>
          <a:lstStyle/>
          <a:p>
            <a:endParaRPr lang="en-US">
              <a:solidFill>
                <a:prstClr val="black">
                  <a:lumMod val="85000"/>
                  <a:lumOff val="15000"/>
                </a:prstClr>
              </a:solidFill>
            </a:endParaRPr>
          </a:p>
        </p:txBody>
      </p:sp>
      <p:sp>
        <p:nvSpPr>
          <p:cNvPr id="7" name="Slide Number Placeholder 6"/>
          <p:cNvSpPr>
            <a:spLocks noGrp="1"/>
          </p:cNvSpPr>
          <p:nvPr>
            <p:ph type="sldNum" sz="quarter" idx="12"/>
          </p:nvPr>
        </p:nvSpPr>
        <p:spPr/>
        <p:txBody>
          <a:bodyPr/>
          <a:lstStyle/>
          <a:p>
            <a:fld id="{FC1B147F-F87E-410F-B779-986FBFEFC4CA}" type="slidenum">
              <a:rPr lang="en-US" smtClean="0">
                <a:solidFill>
                  <a:srgbClr val="F5F5F5"/>
                </a:solidFill>
              </a:rPr>
              <a:pPr/>
              <a:t>‹#›</a:t>
            </a:fld>
            <a:endParaRPr lang="en-US">
              <a:solidFill>
                <a:srgbClr val="F5F5F5"/>
              </a:solidFill>
            </a:endParaRPr>
          </a:p>
        </p:txBody>
      </p:sp>
    </p:spTree>
    <p:extLst>
      <p:ext uri="{BB962C8B-B14F-4D97-AF65-F5344CB8AC3E}">
        <p14:creationId xmlns:p14="http://schemas.microsoft.com/office/powerpoint/2010/main" val="37235851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0" name="Freeform 6"/>
          <p:cNvSpPr/>
          <p:nvPr/>
        </p:nvSpPr>
        <p:spPr bwMode="auto">
          <a:xfrm>
            <a:off x="8838008" y="5380580"/>
            <a:ext cx="305991"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sp>
      <p:sp>
        <p:nvSpPr>
          <p:cNvPr id="2" name="Title Placeholder 1"/>
          <p:cNvSpPr>
            <a:spLocks noGrp="1"/>
          </p:cNvSpPr>
          <p:nvPr>
            <p:ph type="title"/>
          </p:nvPr>
        </p:nvSpPr>
        <p:spPr>
          <a:xfrm>
            <a:off x="571500" y="559678"/>
            <a:ext cx="2875430" cy="4952492"/>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3886200" y="569066"/>
            <a:ext cx="4686299" cy="565515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71501" y="5930061"/>
            <a:ext cx="2861142" cy="365125"/>
          </a:xfrm>
          <a:prstGeom prst="rect">
            <a:avLst/>
          </a:prstGeom>
        </p:spPr>
        <p:txBody>
          <a:bodyPr vert="horz" lIns="91440" tIns="45720" rIns="91440" bIns="45720" rtlCol="0" anchor="t"/>
          <a:lstStyle>
            <a:lvl1pPr algn="r">
              <a:defRPr sz="1000" b="0" i="1" baseline="0">
                <a:solidFill>
                  <a:schemeClr val="tx1">
                    <a:lumMod val="85000"/>
                    <a:lumOff val="15000"/>
                  </a:schemeClr>
                </a:solidFill>
                <a:latin typeface="+mj-lt"/>
              </a:defRPr>
            </a:lvl1pPr>
          </a:lstStyle>
          <a:p>
            <a:fld id="{C86E9DD2-A713-4E35-8CEC-CF06A693EBDE}" type="datetimeFigureOut">
              <a:rPr lang="en-US" smtClean="0">
                <a:solidFill>
                  <a:prstClr val="black">
                    <a:lumMod val="85000"/>
                    <a:lumOff val="15000"/>
                  </a:prstClr>
                </a:solidFill>
              </a:rPr>
              <a:pPr/>
              <a:t>1/19/2016</a:t>
            </a:fld>
            <a:endParaRPr lang="en-US">
              <a:solidFill>
                <a:prstClr val="black">
                  <a:lumMod val="85000"/>
                  <a:lumOff val="15000"/>
                </a:prstClr>
              </a:solidFill>
            </a:endParaRPr>
          </a:p>
        </p:txBody>
      </p:sp>
      <p:sp>
        <p:nvSpPr>
          <p:cNvPr id="5" name="Footer Placeholder 4"/>
          <p:cNvSpPr>
            <a:spLocks noGrp="1"/>
          </p:cNvSpPr>
          <p:nvPr>
            <p:ph type="ftr" sz="quarter" idx="3"/>
          </p:nvPr>
        </p:nvSpPr>
        <p:spPr>
          <a:xfrm>
            <a:off x="571501" y="6314441"/>
            <a:ext cx="2861142" cy="365125"/>
          </a:xfrm>
          <a:prstGeom prst="rect">
            <a:avLst/>
          </a:prstGeom>
        </p:spPr>
        <p:txBody>
          <a:bodyPr vert="horz" lIns="91440" tIns="45720" rIns="91440" bIns="45720" rtlCol="0" anchor="t"/>
          <a:lstStyle>
            <a:lvl1pPr algn="r">
              <a:defRPr sz="1200" b="1" i="1" baseline="0">
                <a:solidFill>
                  <a:schemeClr val="tx1">
                    <a:lumMod val="85000"/>
                    <a:lumOff val="15000"/>
                  </a:schemeClr>
                </a:solidFill>
                <a:latin typeface="+mj-lt"/>
              </a:defRPr>
            </a:lvl1pPr>
          </a:lstStyle>
          <a:p>
            <a:endParaRPr lang="en-US">
              <a:solidFill>
                <a:prstClr val="black">
                  <a:lumMod val="85000"/>
                  <a:lumOff val="15000"/>
                </a:prstClr>
              </a:solidFill>
            </a:endParaRPr>
          </a:p>
        </p:txBody>
      </p:sp>
      <p:sp>
        <p:nvSpPr>
          <p:cNvPr id="6" name="Slide Number Placeholder 5"/>
          <p:cNvSpPr>
            <a:spLocks noGrp="1"/>
          </p:cNvSpPr>
          <p:nvPr>
            <p:ph type="sldNum" sz="quarter" idx="4"/>
          </p:nvPr>
        </p:nvSpPr>
        <p:spPr>
          <a:xfrm>
            <a:off x="8838008" y="5607593"/>
            <a:ext cx="305991" cy="365125"/>
          </a:xfrm>
          <a:prstGeom prst="rect">
            <a:avLst/>
          </a:prstGeom>
        </p:spPr>
        <p:txBody>
          <a:bodyPr vert="horz" lIns="91440" tIns="45720" rIns="91440" bIns="45720" rtlCol="0" anchor="ctr"/>
          <a:lstStyle>
            <a:lvl1pPr algn="r">
              <a:defRPr sz="1200" b="0" i="1" baseline="0">
                <a:solidFill>
                  <a:schemeClr val="bg2"/>
                </a:solidFill>
                <a:latin typeface="+mj-lt"/>
              </a:defRPr>
            </a:lvl1pPr>
          </a:lstStyle>
          <a:p>
            <a:fld id="{FC1B147F-F87E-410F-B779-986FBFEFC4CA}" type="slidenum">
              <a:rPr lang="en-US" smtClean="0">
                <a:solidFill>
                  <a:srgbClr val="F5F5F5"/>
                </a:solidFill>
              </a:rPr>
              <a:pPr/>
              <a:t>‹#›</a:t>
            </a:fld>
            <a:endParaRPr lang="en-US">
              <a:solidFill>
                <a:srgbClr val="F5F5F5"/>
              </a:solidFill>
            </a:endParaRPr>
          </a:p>
        </p:txBody>
      </p:sp>
      <p:cxnSp>
        <p:nvCxnSpPr>
          <p:cNvPr id="10" name="Straight Connector 9"/>
          <p:cNvCxnSpPr/>
          <p:nvPr/>
        </p:nvCxnSpPr>
        <p:spPr>
          <a:xfrm>
            <a:off x="0" y="6199730"/>
            <a:ext cx="3371850"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3402373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r" defTabSz="914400" rtl="0" eaLnBrk="1" latinLnBrk="0" hangingPunct="1">
        <a:lnSpc>
          <a:spcPct val="90000"/>
        </a:lnSpc>
        <a:spcBef>
          <a:spcPct val="0"/>
        </a:spcBef>
        <a:buNone/>
        <a:defRPr sz="5000" b="0" i="1" kern="1200" baseline="0">
          <a:solidFill>
            <a:schemeClr val="tx1">
              <a:lumMod val="85000"/>
              <a:lumOff val="15000"/>
            </a:schemeClr>
          </a:solidFill>
          <a:latin typeface="+mj-lt"/>
          <a:ea typeface="+mj-ea"/>
          <a:cs typeface="+mj-cs"/>
        </a:defRPr>
      </a:lvl1pPr>
    </p:titleStyle>
    <p:bodyStyle>
      <a:lvl1pPr marL="283464" indent="-283464" algn="l" defTabSz="914400" rtl="0" eaLnBrk="1" latinLnBrk="0" hangingPunct="1">
        <a:lnSpc>
          <a:spcPct val="112000"/>
        </a:lnSpc>
        <a:spcBef>
          <a:spcPts val="900"/>
        </a:spcBef>
        <a:buFont typeface="Arial" panose="020B0604020202020204" pitchFamily="34" charset="0"/>
        <a:buChar char="•"/>
        <a:defRPr sz="2000" kern="1200" baseline="0">
          <a:solidFill>
            <a:schemeClr val="tx1">
              <a:lumMod val="85000"/>
              <a:lumOff val="15000"/>
            </a:schemeClr>
          </a:solidFill>
          <a:latin typeface="+mn-lt"/>
          <a:ea typeface="+mn-ea"/>
          <a:cs typeface="+mn-cs"/>
        </a:defRPr>
      </a:lvl1pPr>
      <a:lvl2pPr marL="685800" indent="-283464" algn="l" defTabSz="914400" rtl="0" eaLnBrk="1" latinLnBrk="0" hangingPunct="1">
        <a:lnSpc>
          <a:spcPct val="112000"/>
        </a:lnSpc>
        <a:spcBef>
          <a:spcPts val="900"/>
        </a:spcBef>
        <a:buFont typeface="Corbel" panose="020B0503020204020204" pitchFamily="34" charset="0"/>
        <a:buChar char="–"/>
        <a:defRPr sz="1800" kern="1200" baseline="0">
          <a:solidFill>
            <a:schemeClr val="tx1">
              <a:lumMod val="85000"/>
              <a:lumOff val="15000"/>
            </a:schemeClr>
          </a:solidFill>
          <a:latin typeface="+mn-lt"/>
          <a:ea typeface="+mn-ea"/>
          <a:cs typeface="+mn-cs"/>
        </a:defRPr>
      </a:lvl2pPr>
      <a:lvl3pPr marL="1143000" indent="-283464" algn="l" defTabSz="914400" rtl="0" eaLnBrk="1" latinLnBrk="0" hangingPunct="1">
        <a:lnSpc>
          <a:spcPct val="112000"/>
        </a:lnSpc>
        <a:spcBef>
          <a:spcPts val="900"/>
        </a:spcBef>
        <a:buFont typeface="Arial" panose="020B0604020202020204" pitchFamily="34" charset="0"/>
        <a:buChar char="•"/>
        <a:defRPr sz="1600" kern="1200" baseline="0">
          <a:solidFill>
            <a:schemeClr val="tx1">
              <a:lumMod val="85000"/>
              <a:lumOff val="15000"/>
            </a:schemeClr>
          </a:solidFill>
          <a:latin typeface="+mn-lt"/>
          <a:ea typeface="+mn-ea"/>
          <a:cs typeface="+mn-cs"/>
        </a:defRPr>
      </a:lvl3pPr>
      <a:lvl4pPr marL="1600200" indent="-283464" algn="l" defTabSz="914400" rtl="0" eaLnBrk="1" latinLnBrk="0" hangingPunct="1">
        <a:lnSpc>
          <a:spcPct val="112000"/>
        </a:lnSpc>
        <a:spcBef>
          <a:spcPts val="900"/>
        </a:spcBef>
        <a:buFont typeface="Corbel" panose="020B0503020204020204" pitchFamily="34" charset="0"/>
        <a:buChar char="–"/>
        <a:defRPr sz="1400" kern="1200" baseline="0">
          <a:solidFill>
            <a:schemeClr val="tx1">
              <a:lumMod val="85000"/>
              <a:lumOff val="15000"/>
            </a:schemeClr>
          </a:solidFill>
          <a:latin typeface="+mn-lt"/>
          <a:ea typeface="+mn-ea"/>
          <a:cs typeface="+mn-cs"/>
        </a:defRPr>
      </a:lvl4pPr>
      <a:lvl5pPr marL="2057400" indent="-283464" algn="l" defTabSz="914400" rtl="0" eaLnBrk="1" latinLnBrk="0" hangingPunct="1">
        <a:lnSpc>
          <a:spcPct val="112000"/>
        </a:lnSpc>
        <a:spcBef>
          <a:spcPts val="900"/>
        </a:spcBef>
        <a:buFont typeface="Arial" panose="020B0604020202020204" pitchFamily="34" charset="0"/>
        <a:buChar char="•"/>
        <a:defRPr sz="1400" i="1" kern="1200" baseline="0">
          <a:solidFill>
            <a:schemeClr val="tx1">
              <a:lumMod val="85000"/>
              <a:lumOff val="15000"/>
            </a:schemeClr>
          </a:solidFill>
          <a:latin typeface="+mn-lt"/>
          <a:ea typeface="+mn-ea"/>
          <a:cs typeface="+mn-cs"/>
        </a:defRPr>
      </a:lvl5pPr>
      <a:lvl6pPr marL="2514600" indent="-283464" algn="l" defTabSz="914400" rtl="0" eaLnBrk="1" latinLnBrk="0" hangingPunct="1">
        <a:lnSpc>
          <a:spcPct val="112000"/>
        </a:lnSpc>
        <a:spcBef>
          <a:spcPts val="1300"/>
        </a:spcBef>
        <a:buFont typeface="Corbel" panose="020B0503020204020204" pitchFamily="34" charset="0"/>
        <a:buChar char="–"/>
        <a:defRPr sz="1400" kern="1200">
          <a:solidFill>
            <a:schemeClr val="tx1">
              <a:lumMod val="85000"/>
              <a:lumOff val="15000"/>
            </a:schemeClr>
          </a:solidFill>
          <a:latin typeface="+mn-lt"/>
          <a:ea typeface="+mn-ea"/>
          <a:cs typeface="+mn-cs"/>
        </a:defRPr>
      </a:lvl6pPr>
      <a:lvl7pPr marL="2971800" indent="-283464" algn="l" defTabSz="914400" rtl="0" eaLnBrk="1" latinLnBrk="0" hangingPunct="1">
        <a:lnSpc>
          <a:spcPct val="112000"/>
        </a:lnSpc>
        <a:spcBef>
          <a:spcPts val="1300"/>
        </a:spcBef>
        <a:buFont typeface="Arial" panose="020B0604020202020204" pitchFamily="34" charset="0"/>
        <a:buChar char="•"/>
        <a:defRPr sz="1400" i="1" kern="1200">
          <a:solidFill>
            <a:schemeClr val="tx1">
              <a:lumMod val="85000"/>
              <a:lumOff val="15000"/>
            </a:schemeClr>
          </a:solidFill>
          <a:latin typeface="+mn-lt"/>
          <a:ea typeface="+mn-ea"/>
          <a:cs typeface="+mn-cs"/>
        </a:defRPr>
      </a:lvl7pPr>
      <a:lvl8pPr marL="3429000" indent="-283464" algn="l" defTabSz="914400" rtl="0" eaLnBrk="1" latinLnBrk="0" hangingPunct="1">
        <a:lnSpc>
          <a:spcPct val="112000"/>
        </a:lnSpc>
        <a:spcBef>
          <a:spcPts val="1300"/>
        </a:spcBef>
        <a:buFont typeface="Corbel" panose="020B0503020204020204" pitchFamily="34" charset="0"/>
        <a:buChar char="–"/>
        <a:defRPr sz="1400" kern="1200">
          <a:solidFill>
            <a:schemeClr val="tx1">
              <a:lumMod val="85000"/>
              <a:lumOff val="15000"/>
            </a:schemeClr>
          </a:solidFill>
          <a:latin typeface="+mn-lt"/>
          <a:ea typeface="+mn-ea"/>
          <a:cs typeface="+mn-cs"/>
        </a:defRPr>
      </a:lvl8pPr>
      <a:lvl9pPr marL="3886200" indent="-283464" algn="l" defTabSz="914400" rtl="0" eaLnBrk="1" latinLnBrk="0" hangingPunct="1">
        <a:lnSpc>
          <a:spcPct val="112000"/>
        </a:lnSpc>
        <a:spcBef>
          <a:spcPts val="1300"/>
        </a:spcBef>
        <a:buFont typeface="Arial" panose="020B0604020202020204" pitchFamily="34" charset="0"/>
        <a:buChar char="•"/>
        <a:defRPr sz="1400" i="1" kern="1200" baseline="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 xmlns:p15="http://schemas.microsoft.com/office/powerpoint/2012/main">
        <p15:guide id="4294967295" pos="2832">
          <p15:clr>
            <a:srgbClr val="F26B43"/>
          </p15:clr>
        </p15:guide>
        <p15:guide id="4294967295" pos="480">
          <p15:clr>
            <a:srgbClr val="F26B43"/>
          </p15:clr>
        </p15:guide>
        <p15:guide id="4294967295" orient="horz" pos="432">
          <p15:clr>
            <a:srgbClr val="F26B43"/>
          </p15:clr>
        </p15:guide>
        <p15:guide id="4294967295" pos="7200">
          <p15:clr>
            <a:srgbClr val="F26B43"/>
          </p15:clr>
        </p15:guide>
        <p15:guide id="4294967295" pos="326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4113" y="2011959"/>
            <a:ext cx="8617176" cy="2746483"/>
          </a:xfrm>
        </p:spPr>
        <p:txBody>
          <a:bodyPr>
            <a:noAutofit/>
          </a:bodyPr>
          <a:lstStyle/>
          <a:p>
            <a:pPr algn="l">
              <a:lnSpc>
                <a:spcPts val="5300"/>
              </a:lnSpc>
            </a:pPr>
            <a:r>
              <a:rPr lang="en-US" sz="8000" b="1" i="0" dirty="0" smtClean="0">
                <a:solidFill>
                  <a:schemeClr val="tx1"/>
                </a:solidFill>
                <a:latin typeface="Aharoni" panose="02010803020104030203" pitchFamily="2" charset="-79"/>
                <a:cs typeface="Aharoni" panose="02010803020104030203" pitchFamily="2" charset="-79"/>
              </a:rPr>
              <a:t>What do </a:t>
            </a:r>
            <a:r>
              <a:rPr lang="en-US" sz="7200" b="1" i="0" dirty="0" smtClean="0">
                <a:solidFill>
                  <a:schemeClr val="tx1"/>
                </a:solidFill>
                <a:latin typeface="Aharoni" panose="02010803020104030203" pitchFamily="2" charset="-79"/>
                <a:cs typeface="Aharoni" panose="02010803020104030203" pitchFamily="2" charset="-79"/>
              </a:rPr>
              <a:t>you </a:t>
            </a:r>
            <a:r>
              <a:rPr lang="en-US" sz="7200" b="1" i="0" dirty="0" smtClean="0">
                <a:solidFill>
                  <a:srgbClr val="00B0F0"/>
                </a:solidFill>
                <a:latin typeface="Aharoni" panose="02010803020104030203" pitchFamily="2" charset="-79"/>
                <a:cs typeface="Aharoni" panose="02010803020104030203" pitchFamily="2" charset="-79"/>
              </a:rPr>
              <a:t>Think</a:t>
            </a:r>
            <a:r>
              <a:rPr lang="en-US" sz="11500" b="1" i="0" dirty="0" smtClean="0">
                <a:solidFill>
                  <a:srgbClr val="00B0F0"/>
                </a:solidFill>
                <a:latin typeface="Aharoni" panose="02010803020104030203" pitchFamily="2" charset="-79"/>
                <a:cs typeface="Aharoni" panose="02010803020104030203" pitchFamily="2" charset="-79"/>
              </a:rPr>
              <a:t>?</a:t>
            </a:r>
            <a:endParaRPr lang="en-US" sz="11500" b="1" i="0" dirty="0">
              <a:solidFill>
                <a:srgbClr val="00B0F0"/>
              </a:solidFill>
              <a:latin typeface="Aharoni" panose="02010803020104030203" pitchFamily="2" charset="-79"/>
              <a:cs typeface="Aharoni" panose="02010803020104030203" pitchFamily="2" charset="-79"/>
            </a:endParaRPr>
          </a:p>
        </p:txBody>
      </p:sp>
      <p:sp>
        <p:nvSpPr>
          <p:cNvPr id="4" name="Rectangle 3"/>
          <p:cNvSpPr/>
          <p:nvPr/>
        </p:nvSpPr>
        <p:spPr>
          <a:xfrm>
            <a:off x="312937" y="5681710"/>
            <a:ext cx="8831063" cy="133165"/>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13" name="Subtitle 2"/>
          <p:cNvSpPr txBox="1">
            <a:spLocks/>
          </p:cNvSpPr>
          <p:nvPr/>
        </p:nvSpPr>
        <p:spPr>
          <a:xfrm>
            <a:off x="921416" y="3657600"/>
            <a:ext cx="8222584" cy="1655762"/>
          </a:xfrm>
          <a:prstGeom prst="rect">
            <a:avLst/>
          </a:prstGeom>
        </p:spPr>
        <p:txBody>
          <a:bodyPr vert="horz" lIns="91440" tIns="45720" rIns="91440" bIns="45720" rtlCol="0">
            <a:normAutofit fontScale="92500"/>
          </a:bodyPr>
          <a:lstStyle/>
          <a:p>
            <a:pPr marL="0" marR="0" lvl="0" indent="0" algn="l" defTabSz="914400" rtl="0" eaLnBrk="1" fontAlgn="auto" latinLnBrk="0" hangingPunct="1">
              <a:lnSpc>
                <a:spcPct val="114000"/>
              </a:lnSpc>
              <a:spcBef>
                <a:spcPts val="0"/>
              </a:spcBef>
              <a:spcAft>
                <a:spcPts val="0"/>
              </a:spcAft>
              <a:buClrTx/>
              <a:buSzTx/>
              <a:buFont typeface="Arial" panose="020B0604020202020204" pitchFamily="34" charset="0"/>
              <a:buNone/>
              <a:tabLst/>
              <a:defRPr/>
            </a:pPr>
            <a:r>
              <a:rPr kumimoji="0" lang="en-US" sz="2400" b="1" i="0" u="none" strike="noStrike" kern="1200" cap="none" spc="0" normalizeH="0" baseline="0" noProof="0" dirty="0" smtClean="0">
                <a:ln>
                  <a:noFill/>
                </a:ln>
                <a:solidFill>
                  <a:schemeClr val="tx1"/>
                </a:solidFill>
                <a:effectLst/>
                <a:uLnTx/>
                <a:uFillTx/>
                <a:latin typeface="Aharoni" panose="02010803020104030203" pitchFamily="2" charset="-79"/>
                <a:ea typeface="+mn-ea"/>
                <a:cs typeface="Aharoni" panose="02010803020104030203" pitchFamily="2" charset="-79"/>
              </a:rPr>
              <a:t>A contractor employee</a:t>
            </a:r>
            <a:r>
              <a:rPr kumimoji="0" lang="en-US" sz="2400" b="1" i="0" u="none" strike="noStrike" kern="1200" cap="none" spc="0" normalizeH="0" noProof="0" dirty="0" smtClean="0">
                <a:ln>
                  <a:noFill/>
                </a:ln>
                <a:solidFill>
                  <a:schemeClr val="tx1"/>
                </a:solidFill>
                <a:effectLst/>
                <a:uLnTx/>
                <a:uFillTx/>
                <a:latin typeface="Aharoni" panose="02010803020104030203" pitchFamily="2" charset="-79"/>
                <a:ea typeface="+mn-ea"/>
                <a:cs typeface="Aharoni" panose="02010803020104030203" pitchFamily="2" charset="-79"/>
              </a:rPr>
              <a:t> with whom you are friends </a:t>
            </a:r>
            <a:r>
              <a:rPr lang="en-US" sz="2400" b="1" noProof="0" dirty="0" smtClean="0">
                <a:latin typeface="Aharoni" panose="02010803020104030203" pitchFamily="2" charset="-79"/>
                <a:cs typeface="Aharoni" panose="02010803020104030203" pitchFamily="2" charset="-79"/>
              </a:rPr>
              <a:t>mentions </a:t>
            </a:r>
            <a:r>
              <a:rPr lang="en-US" sz="2400" b="1" dirty="0" smtClean="0">
                <a:latin typeface="Aharoni" panose="02010803020104030203" pitchFamily="2" charset="-79"/>
                <a:cs typeface="Aharoni" panose="02010803020104030203" pitchFamily="2" charset="-79"/>
              </a:rPr>
              <a:t>to you that his employer may have an opening that might be a good fit for you.  You ask him to keep an ear out for anything in the Phoenix office.  He says he’ll look into it.  </a:t>
            </a:r>
            <a:endParaRPr kumimoji="0" lang="en-US" sz="2400" b="1" i="0" u="none" strike="noStrike" kern="1200" cap="none" spc="0" normalizeH="0" noProof="0" dirty="0" smtClean="0">
              <a:ln>
                <a:noFill/>
              </a:ln>
              <a:solidFill>
                <a:schemeClr val="tx1"/>
              </a:solidFill>
              <a:effectLst/>
              <a:uLnTx/>
              <a:uFillTx/>
              <a:latin typeface="Aharoni" panose="02010803020104030203" pitchFamily="2" charset="-79"/>
              <a:ea typeface="+mn-ea"/>
              <a:cs typeface="Aharoni" panose="02010803020104030203" pitchFamily="2" charset="-79"/>
            </a:endParaRPr>
          </a:p>
        </p:txBody>
      </p:sp>
    </p:spTree>
    <p:extLst>
      <p:ext uri="{BB962C8B-B14F-4D97-AF65-F5344CB8AC3E}">
        <p14:creationId xmlns:p14="http://schemas.microsoft.com/office/powerpoint/2010/main" val="30976979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4113" y="2011959"/>
            <a:ext cx="8617176" cy="2746483"/>
          </a:xfrm>
        </p:spPr>
        <p:txBody>
          <a:bodyPr>
            <a:noAutofit/>
          </a:bodyPr>
          <a:lstStyle/>
          <a:p>
            <a:pPr algn="l">
              <a:lnSpc>
                <a:spcPts val="5300"/>
              </a:lnSpc>
            </a:pPr>
            <a:r>
              <a:rPr lang="en-US" sz="8000" b="1" i="0" dirty="0" smtClean="0">
                <a:solidFill>
                  <a:schemeClr val="tx1"/>
                </a:solidFill>
                <a:latin typeface="Aharoni" panose="02010803020104030203" pitchFamily="2" charset="-79"/>
                <a:cs typeface="Aharoni" panose="02010803020104030203" pitchFamily="2" charset="-79"/>
              </a:rPr>
              <a:t>What do </a:t>
            </a:r>
            <a:r>
              <a:rPr lang="en-US" sz="7200" b="1" i="0" dirty="0" smtClean="0">
                <a:solidFill>
                  <a:schemeClr val="tx1"/>
                </a:solidFill>
                <a:latin typeface="Aharoni" panose="02010803020104030203" pitchFamily="2" charset="-79"/>
                <a:cs typeface="Aharoni" panose="02010803020104030203" pitchFamily="2" charset="-79"/>
              </a:rPr>
              <a:t>you </a:t>
            </a:r>
            <a:r>
              <a:rPr lang="en-US" sz="7200" b="1" i="0" dirty="0" smtClean="0">
                <a:solidFill>
                  <a:srgbClr val="00B0F0"/>
                </a:solidFill>
                <a:latin typeface="Aharoni" panose="02010803020104030203" pitchFamily="2" charset="-79"/>
                <a:cs typeface="Aharoni" panose="02010803020104030203" pitchFamily="2" charset="-79"/>
              </a:rPr>
              <a:t>do</a:t>
            </a:r>
            <a:r>
              <a:rPr lang="en-US" sz="11500" b="1" i="0" dirty="0" smtClean="0">
                <a:solidFill>
                  <a:srgbClr val="00B0F0"/>
                </a:solidFill>
                <a:latin typeface="Aharoni" panose="02010803020104030203" pitchFamily="2" charset="-79"/>
                <a:cs typeface="Aharoni" panose="02010803020104030203" pitchFamily="2" charset="-79"/>
              </a:rPr>
              <a:t>?</a:t>
            </a:r>
            <a:endParaRPr lang="en-US" sz="11500" b="1" i="0" dirty="0">
              <a:solidFill>
                <a:srgbClr val="00B0F0"/>
              </a:solidFill>
              <a:latin typeface="Aharoni" panose="02010803020104030203" pitchFamily="2" charset="-79"/>
              <a:cs typeface="Aharoni" panose="02010803020104030203" pitchFamily="2" charset="-79"/>
            </a:endParaRPr>
          </a:p>
        </p:txBody>
      </p:sp>
      <p:sp>
        <p:nvSpPr>
          <p:cNvPr id="4" name="Rectangle 3"/>
          <p:cNvSpPr/>
          <p:nvPr/>
        </p:nvSpPr>
        <p:spPr>
          <a:xfrm>
            <a:off x="312937" y="5681710"/>
            <a:ext cx="8831063" cy="133165"/>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12" name="Subtitle 2"/>
          <p:cNvSpPr txBox="1">
            <a:spLocks/>
          </p:cNvSpPr>
          <p:nvPr/>
        </p:nvSpPr>
        <p:spPr>
          <a:xfrm>
            <a:off x="921416" y="3657600"/>
            <a:ext cx="8222584" cy="1655762"/>
          </a:xfrm>
          <a:prstGeom prst="rect">
            <a:avLst/>
          </a:prstGeom>
        </p:spPr>
        <p:txBody>
          <a:bodyPr vert="horz" lIns="91440" tIns="45720" rIns="91440" bIns="45720" rtlCol="0">
            <a:normAutofit fontScale="92500"/>
          </a:bodyPr>
          <a:lstStyle/>
          <a:p>
            <a:pPr lvl="0">
              <a:lnSpc>
                <a:spcPct val="114000"/>
              </a:lnSpc>
              <a:defRPr/>
            </a:pPr>
            <a:r>
              <a:rPr lang="en-US" sz="2400" b="1" dirty="0" smtClean="0">
                <a:latin typeface="Aharoni" panose="02010803020104030203" pitchFamily="2" charset="-79"/>
                <a:cs typeface="Aharoni" panose="02010803020104030203" pitchFamily="2" charset="-79"/>
              </a:rPr>
              <a:t>A contractor employee with whom you are friends mentions to you that his employer may have an opening that might be a good fit for you.  You ask him to keep an ear out for anything in the Phoenix office.  He says he’ll look into it.  </a:t>
            </a:r>
          </a:p>
        </p:txBody>
      </p:sp>
    </p:spTree>
    <p:extLst>
      <p:ext uri="{BB962C8B-B14F-4D97-AF65-F5344CB8AC3E}">
        <p14:creationId xmlns:p14="http://schemas.microsoft.com/office/powerpoint/2010/main" val="10346842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1143000" y="2819400"/>
            <a:ext cx="3305266" cy="461665"/>
          </a:xfrm>
          <a:prstGeom prst="rect">
            <a:avLst/>
          </a:prstGeom>
          <a:noFill/>
        </p:spPr>
        <p:txBody>
          <a:bodyPr wrap="square" rtlCol="0">
            <a:spAutoFit/>
          </a:bodyPr>
          <a:lstStyle/>
          <a:p>
            <a:r>
              <a:rPr lang="en-US" sz="2400" dirty="0" smtClean="0">
                <a:latin typeface="Aharoni" panose="02010803020104030203" pitchFamily="2" charset="-79"/>
                <a:cs typeface="Aharoni" panose="02010803020104030203" pitchFamily="2" charset="-79"/>
              </a:rPr>
              <a:t>ETHICS PRINCIPLES</a:t>
            </a:r>
            <a:endParaRPr lang="en-US" sz="2400" dirty="0">
              <a:solidFill>
                <a:srgbClr val="00B0F0"/>
              </a:solidFill>
              <a:latin typeface="Aharoni" panose="02010803020104030203" pitchFamily="2" charset="-79"/>
              <a:cs typeface="Aharoni" panose="02010803020104030203" pitchFamily="2" charset="-79"/>
            </a:endParaRPr>
          </a:p>
        </p:txBody>
      </p:sp>
      <p:sp>
        <p:nvSpPr>
          <p:cNvPr id="11" name="Rounded Rectangle 10"/>
          <p:cNvSpPr/>
          <p:nvPr/>
        </p:nvSpPr>
        <p:spPr>
          <a:xfrm>
            <a:off x="843888" y="2590800"/>
            <a:ext cx="3574364" cy="3352800"/>
          </a:xfrm>
          <a:prstGeom prst="roundRect">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14" name="TextBox 13"/>
          <p:cNvSpPr txBox="1"/>
          <p:nvPr/>
        </p:nvSpPr>
        <p:spPr>
          <a:xfrm>
            <a:off x="4863204" y="2814935"/>
            <a:ext cx="3305266" cy="461665"/>
          </a:xfrm>
          <a:prstGeom prst="rect">
            <a:avLst/>
          </a:prstGeom>
          <a:noFill/>
        </p:spPr>
        <p:txBody>
          <a:bodyPr wrap="square" rtlCol="0">
            <a:spAutoFit/>
          </a:bodyPr>
          <a:lstStyle/>
          <a:p>
            <a:r>
              <a:rPr lang="en-US" sz="2400" dirty="0" smtClean="0">
                <a:solidFill>
                  <a:schemeClr val="bg2">
                    <a:lumMod val="75000"/>
                    <a:lumOff val="25000"/>
                  </a:schemeClr>
                </a:solidFill>
                <a:latin typeface="Aharoni" panose="02010803020104030203" pitchFamily="2" charset="-79"/>
                <a:cs typeface="Aharoni" panose="02010803020104030203" pitchFamily="2" charset="-79"/>
              </a:rPr>
              <a:t>ETHICS RULES</a:t>
            </a:r>
            <a:endParaRPr lang="en-US" sz="2400" dirty="0">
              <a:solidFill>
                <a:schemeClr val="bg2">
                  <a:lumMod val="75000"/>
                  <a:lumOff val="25000"/>
                </a:schemeClr>
              </a:solidFill>
              <a:latin typeface="Aharoni" panose="02010803020104030203" pitchFamily="2" charset="-79"/>
              <a:cs typeface="Aharoni" panose="02010803020104030203" pitchFamily="2" charset="-79"/>
            </a:endParaRPr>
          </a:p>
        </p:txBody>
      </p:sp>
      <p:sp>
        <p:nvSpPr>
          <p:cNvPr id="17" name="Rounded Rectangle 16"/>
          <p:cNvSpPr/>
          <p:nvPr/>
        </p:nvSpPr>
        <p:spPr>
          <a:xfrm>
            <a:off x="4629933" y="2590800"/>
            <a:ext cx="3574364" cy="3352800"/>
          </a:xfrm>
          <a:prstGeom prst="roundRect">
            <a:avLst/>
          </a:prstGeom>
          <a:noFill/>
          <a:ln w="38100">
            <a:solidFill>
              <a:schemeClr val="bg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18" name="TextBox 17"/>
          <p:cNvSpPr txBox="1"/>
          <p:nvPr/>
        </p:nvSpPr>
        <p:spPr>
          <a:xfrm>
            <a:off x="838200" y="3581400"/>
            <a:ext cx="3508589" cy="1938992"/>
          </a:xfrm>
          <a:prstGeom prst="rect">
            <a:avLst/>
          </a:prstGeom>
          <a:noFill/>
        </p:spPr>
        <p:txBody>
          <a:bodyPr wrap="none" rtlCol="0">
            <a:spAutoFit/>
          </a:bodyPr>
          <a:lstStyle/>
          <a:p>
            <a:r>
              <a:rPr lang="en-US" sz="2400" b="1" dirty="0" smtClean="0"/>
              <a:t>Loyalty to Law</a:t>
            </a:r>
          </a:p>
          <a:p>
            <a:endParaRPr lang="en-US" sz="2400" b="1" dirty="0"/>
          </a:p>
          <a:p>
            <a:r>
              <a:rPr lang="en-US" sz="2400" b="1" dirty="0" smtClean="0"/>
              <a:t>Selfless Service</a:t>
            </a:r>
          </a:p>
          <a:p>
            <a:endParaRPr lang="en-US" sz="2400" b="1" dirty="0"/>
          </a:p>
          <a:p>
            <a:r>
              <a:rPr lang="en-US" sz="2400" b="1" dirty="0" smtClean="0">
                <a:solidFill>
                  <a:schemeClr val="tx1">
                    <a:lumMod val="50000"/>
                  </a:schemeClr>
                </a:solidFill>
              </a:rPr>
              <a:t>Responsible Stewardship</a:t>
            </a:r>
            <a:endParaRPr lang="en-US" sz="1600" dirty="0">
              <a:solidFill>
                <a:schemeClr val="tx1">
                  <a:lumMod val="50000"/>
                </a:schemeClr>
              </a:solidFill>
            </a:endParaRPr>
          </a:p>
        </p:txBody>
      </p:sp>
      <p:sp>
        <p:nvSpPr>
          <p:cNvPr id="23" name="TextBox 22"/>
          <p:cNvSpPr txBox="1"/>
          <p:nvPr/>
        </p:nvSpPr>
        <p:spPr>
          <a:xfrm>
            <a:off x="4800600" y="3580723"/>
            <a:ext cx="4420529" cy="1477328"/>
          </a:xfrm>
          <a:prstGeom prst="rect">
            <a:avLst/>
          </a:prstGeom>
          <a:noFill/>
        </p:spPr>
        <p:txBody>
          <a:bodyPr wrap="square" rtlCol="0">
            <a:spAutoFit/>
          </a:bodyPr>
          <a:lstStyle/>
          <a:p>
            <a:r>
              <a:rPr lang="en-US" dirty="0" smtClean="0">
                <a:solidFill>
                  <a:schemeClr val="bg2">
                    <a:lumMod val="75000"/>
                    <a:lumOff val="25000"/>
                  </a:schemeClr>
                </a:solidFill>
              </a:rPr>
              <a:t>18 USC 208</a:t>
            </a:r>
          </a:p>
          <a:p>
            <a:r>
              <a:rPr lang="en-US" dirty="0" smtClean="0">
                <a:solidFill>
                  <a:schemeClr val="bg2">
                    <a:lumMod val="75000"/>
                    <a:lumOff val="25000"/>
                  </a:schemeClr>
                </a:solidFill>
              </a:rPr>
              <a:t>Subpart D</a:t>
            </a:r>
          </a:p>
          <a:p>
            <a:r>
              <a:rPr lang="en-US" dirty="0" smtClean="0">
                <a:solidFill>
                  <a:schemeClr val="bg2">
                    <a:lumMod val="75000"/>
                    <a:lumOff val="25000"/>
                  </a:schemeClr>
                </a:solidFill>
              </a:rPr>
              <a:t>Subpart E</a:t>
            </a:r>
          </a:p>
          <a:p>
            <a:r>
              <a:rPr lang="en-US" dirty="0" smtClean="0">
                <a:solidFill>
                  <a:schemeClr val="bg2">
                    <a:lumMod val="75000"/>
                    <a:lumOff val="25000"/>
                  </a:schemeClr>
                </a:solidFill>
              </a:rPr>
              <a:t>Subpart F</a:t>
            </a:r>
          </a:p>
          <a:p>
            <a:r>
              <a:rPr lang="en-US" dirty="0" smtClean="0">
                <a:solidFill>
                  <a:schemeClr val="bg2">
                    <a:lumMod val="75000"/>
                    <a:lumOff val="25000"/>
                  </a:schemeClr>
                </a:solidFill>
              </a:rPr>
              <a:t>Financial Disclosure</a:t>
            </a:r>
            <a:endParaRPr lang="en-US" dirty="0">
              <a:solidFill>
                <a:schemeClr val="bg2">
                  <a:lumMod val="75000"/>
                  <a:lumOff val="25000"/>
                </a:schemeClr>
              </a:solidFill>
            </a:endParaRPr>
          </a:p>
        </p:txBody>
      </p:sp>
      <p:sp>
        <p:nvSpPr>
          <p:cNvPr id="26" name="Subtitle 2"/>
          <p:cNvSpPr txBox="1">
            <a:spLocks/>
          </p:cNvSpPr>
          <p:nvPr/>
        </p:nvSpPr>
        <p:spPr>
          <a:xfrm>
            <a:off x="762000" y="838200"/>
            <a:ext cx="7772400" cy="1655762"/>
          </a:xfrm>
          <a:prstGeom prst="rect">
            <a:avLst/>
          </a:prstGeom>
        </p:spPr>
        <p:txBody>
          <a:bodyPr vert="horz" lIns="91440" tIns="45720" rIns="91440" bIns="45720" rtlCol="0">
            <a:normAutofit fontScale="85000" lnSpcReduction="10000"/>
          </a:bodyPr>
          <a:lstStyle/>
          <a:p>
            <a:pPr lvl="0">
              <a:lnSpc>
                <a:spcPct val="114000"/>
              </a:lnSpc>
              <a:defRPr/>
            </a:pPr>
            <a:r>
              <a:rPr lang="en-US" sz="2400" b="1" dirty="0" smtClean="0">
                <a:latin typeface="Aharoni" panose="02010803020104030203" pitchFamily="2" charset="-79"/>
                <a:cs typeface="Aharoni" panose="02010803020104030203" pitchFamily="2" charset="-79"/>
              </a:rPr>
              <a:t>A contractor employee with whom you are friends mentions to you that his employer may have an opening that might be a good fit for you.  You ask him to keep an ear out for anything in the Phoenix office.  He says he’ll look into it.  </a:t>
            </a:r>
          </a:p>
        </p:txBody>
      </p:sp>
    </p:spTree>
    <p:extLst>
      <p:ext uri="{BB962C8B-B14F-4D97-AF65-F5344CB8AC3E}">
        <p14:creationId xmlns:p14="http://schemas.microsoft.com/office/powerpoint/2010/main" val="30976979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p:cNvSpPr txBox="1"/>
          <p:nvPr/>
        </p:nvSpPr>
        <p:spPr>
          <a:xfrm>
            <a:off x="1143000" y="2819400"/>
            <a:ext cx="3305266" cy="461665"/>
          </a:xfrm>
          <a:prstGeom prst="rect">
            <a:avLst/>
          </a:prstGeom>
          <a:noFill/>
          <a:ln>
            <a:noFill/>
          </a:ln>
        </p:spPr>
        <p:txBody>
          <a:bodyPr wrap="square" rtlCol="0">
            <a:spAutoFit/>
          </a:bodyPr>
          <a:lstStyle/>
          <a:p>
            <a:r>
              <a:rPr lang="en-US" sz="2400" dirty="0" smtClean="0">
                <a:solidFill>
                  <a:schemeClr val="bg2">
                    <a:lumMod val="75000"/>
                    <a:lumOff val="25000"/>
                  </a:schemeClr>
                </a:solidFill>
                <a:latin typeface="Aharoni" panose="02010803020104030203" pitchFamily="2" charset="-79"/>
                <a:cs typeface="Aharoni" panose="02010803020104030203" pitchFamily="2" charset="-79"/>
              </a:rPr>
              <a:t>ETHICS PRINCIPLES</a:t>
            </a:r>
            <a:endParaRPr lang="en-US" sz="2400" dirty="0">
              <a:solidFill>
                <a:schemeClr val="bg2">
                  <a:lumMod val="75000"/>
                  <a:lumOff val="25000"/>
                </a:schemeClr>
              </a:solidFill>
              <a:latin typeface="Aharoni" panose="02010803020104030203" pitchFamily="2" charset="-79"/>
              <a:cs typeface="Aharoni" panose="02010803020104030203" pitchFamily="2" charset="-79"/>
            </a:endParaRPr>
          </a:p>
        </p:txBody>
      </p:sp>
      <p:sp>
        <p:nvSpPr>
          <p:cNvPr id="19" name="Rounded Rectangle 18"/>
          <p:cNvSpPr/>
          <p:nvPr/>
        </p:nvSpPr>
        <p:spPr>
          <a:xfrm>
            <a:off x="843888" y="2590800"/>
            <a:ext cx="3574364" cy="3352800"/>
          </a:xfrm>
          <a:prstGeom prst="roundRect">
            <a:avLst/>
          </a:prstGeom>
          <a:noFill/>
          <a:ln w="38100">
            <a:solidFill>
              <a:schemeClr val="bg2">
                <a:lumMod val="90000"/>
                <a:lumOff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75000"/>
                  <a:lumOff val="25000"/>
                </a:schemeClr>
              </a:solidFill>
            </a:endParaRPr>
          </a:p>
        </p:txBody>
      </p:sp>
      <p:sp>
        <p:nvSpPr>
          <p:cNvPr id="20" name="TextBox 19"/>
          <p:cNvSpPr txBox="1"/>
          <p:nvPr/>
        </p:nvSpPr>
        <p:spPr>
          <a:xfrm>
            <a:off x="4863204" y="2814935"/>
            <a:ext cx="3305266" cy="461665"/>
          </a:xfrm>
          <a:prstGeom prst="rect">
            <a:avLst/>
          </a:prstGeom>
          <a:noFill/>
        </p:spPr>
        <p:txBody>
          <a:bodyPr wrap="square" rtlCol="0">
            <a:spAutoFit/>
          </a:bodyPr>
          <a:lstStyle/>
          <a:p>
            <a:r>
              <a:rPr lang="en-US" sz="2400" dirty="0" smtClean="0">
                <a:latin typeface="Aharoni" panose="02010803020104030203" pitchFamily="2" charset="-79"/>
                <a:cs typeface="Aharoni" panose="02010803020104030203" pitchFamily="2" charset="-79"/>
              </a:rPr>
              <a:t>ETHICS RULES</a:t>
            </a:r>
            <a:endParaRPr lang="en-US" sz="2400" dirty="0">
              <a:latin typeface="Aharoni" panose="02010803020104030203" pitchFamily="2" charset="-79"/>
              <a:cs typeface="Aharoni" panose="02010803020104030203" pitchFamily="2" charset="-79"/>
            </a:endParaRPr>
          </a:p>
        </p:txBody>
      </p:sp>
      <p:sp>
        <p:nvSpPr>
          <p:cNvPr id="21" name="Rounded Rectangle 20"/>
          <p:cNvSpPr/>
          <p:nvPr/>
        </p:nvSpPr>
        <p:spPr>
          <a:xfrm>
            <a:off x="4629933" y="2590800"/>
            <a:ext cx="3574364" cy="3352800"/>
          </a:xfrm>
          <a:prstGeom prst="roundRect">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22" name="TextBox 21"/>
          <p:cNvSpPr txBox="1"/>
          <p:nvPr/>
        </p:nvSpPr>
        <p:spPr>
          <a:xfrm>
            <a:off x="838200" y="3581400"/>
            <a:ext cx="3508589" cy="1938992"/>
          </a:xfrm>
          <a:prstGeom prst="rect">
            <a:avLst/>
          </a:prstGeom>
          <a:noFill/>
          <a:ln>
            <a:noFill/>
          </a:ln>
        </p:spPr>
        <p:txBody>
          <a:bodyPr wrap="none" rtlCol="0">
            <a:spAutoFit/>
          </a:bodyPr>
          <a:lstStyle/>
          <a:p>
            <a:r>
              <a:rPr lang="en-US" sz="2400" b="1" dirty="0" smtClean="0">
                <a:solidFill>
                  <a:schemeClr val="bg2">
                    <a:lumMod val="75000"/>
                    <a:lumOff val="25000"/>
                  </a:schemeClr>
                </a:solidFill>
              </a:rPr>
              <a:t>Loyalty to Law</a:t>
            </a:r>
          </a:p>
          <a:p>
            <a:endParaRPr lang="en-US" sz="2400" b="1" dirty="0">
              <a:solidFill>
                <a:schemeClr val="bg2">
                  <a:lumMod val="75000"/>
                  <a:lumOff val="25000"/>
                </a:schemeClr>
              </a:solidFill>
            </a:endParaRPr>
          </a:p>
          <a:p>
            <a:r>
              <a:rPr lang="en-US" sz="2400" b="1" dirty="0" smtClean="0">
                <a:solidFill>
                  <a:schemeClr val="bg2">
                    <a:lumMod val="75000"/>
                    <a:lumOff val="25000"/>
                  </a:schemeClr>
                </a:solidFill>
              </a:rPr>
              <a:t>Selfless Service</a:t>
            </a:r>
          </a:p>
          <a:p>
            <a:endParaRPr lang="en-US" sz="2400" b="1" dirty="0">
              <a:solidFill>
                <a:schemeClr val="bg2">
                  <a:lumMod val="75000"/>
                  <a:lumOff val="25000"/>
                </a:schemeClr>
              </a:solidFill>
            </a:endParaRPr>
          </a:p>
          <a:p>
            <a:r>
              <a:rPr lang="en-US" sz="2400" b="1" dirty="0" smtClean="0">
                <a:solidFill>
                  <a:schemeClr val="bg2">
                    <a:lumMod val="75000"/>
                    <a:lumOff val="25000"/>
                  </a:schemeClr>
                </a:solidFill>
              </a:rPr>
              <a:t>Responsible Stewardship</a:t>
            </a:r>
            <a:endParaRPr lang="en-US" sz="1600" dirty="0">
              <a:solidFill>
                <a:schemeClr val="bg2">
                  <a:lumMod val="75000"/>
                  <a:lumOff val="25000"/>
                </a:schemeClr>
              </a:solidFill>
            </a:endParaRPr>
          </a:p>
        </p:txBody>
      </p:sp>
      <p:sp>
        <p:nvSpPr>
          <p:cNvPr id="28" name="TextBox 27"/>
          <p:cNvSpPr txBox="1"/>
          <p:nvPr/>
        </p:nvSpPr>
        <p:spPr>
          <a:xfrm>
            <a:off x="4800600" y="3580723"/>
            <a:ext cx="4420529" cy="1477328"/>
          </a:xfrm>
          <a:prstGeom prst="rect">
            <a:avLst/>
          </a:prstGeom>
          <a:noFill/>
        </p:spPr>
        <p:txBody>
          <a:bodyPr wrap="square" rtlCol="0">
            <a:spAutoFit/>
          </a:bodyPr>
          <a:lstStyle/>
          <a:p>
            <a:r>
              <a:rPr lang="en-US" dirty="0" smtClean="0"/>
              <a:t>18 USC 208</a:t>
            </a:r>
          </a:p>
          <a:p>
            <a:r>
              <a:rPr lang="en-US" dirty="0" smtClean="0"/>
              <a:t>Subpart D</a:t>
            </a:r>
          </a:p>
          <a:p>
            <a:r>
              <a:rPr lang="en-US" dirty="0" smtClean="0"/>
              <a:t>Subpart E</a:t>
            </a:r>
          </a:p>
          <a:p>
            <a:r>
              <a:rPr lang="en-US" dirty="0" smtClean="0"/>
              <a:t>Subpart F</a:t>
            </a:r>
          </a:p>
          <a:p>
            <a:r>
              <a:rPr lang="en-US" dirty="0" smtClean="0"/>
              <a:t>Financial Disclosure</a:t>
            </a:r>
            <a:endParaRPr lang="en-US" dirty="0"/>
          </a:p>
        </p:txBody>
      </p:sp>
      <p:sp>
        <p:nvSpPr>
          <p:cNvPr id="9" name="Subtitle 2"/>
          <p:cNvSpPr txBox="1">
            <a:spLocks/>
          </p:cNvSpPr>
          <p:nvPr/>
        </p:nvSpPr>
        <p:spPr>
          <a:xfrm>
            <a:off x="762000" y="838200"/>
            <a:ext cx="7772400" cy="1655762"/>
          </a:xfrm>
          <a:prstGeom prst="rect">
            <a:avLst/>
          </a:prstGeom>
        </p:spPr>
        <p:txBody>
          <a:bodyPr vert="horz" lIns="91440" tIns="45720" rIns="91440" bIns="45720" rtlCol="0">
            <a:normAutofit fontScale="85000" lnSpcReduction="10000"/>
          </a:bodyPr>
          <a:lstStyle/>
          <a:p>
            <a:pPr lvl="0">
              <a:lnSpc>
                <a:spcPct val="114000"/>
              </a:lnSpc>
              <a:defRPr/>
            </a:pPr>
            <a:r>
              <a:rPr lang="en-US" sz="2400" b="1" dirty="0" smtClean="0">
                <a:latin typeface="Aharoni" panose="02010803020104030203" pitchFamily="2" charset="-79"/>
                <a:cs typeface="Aharoni" panose="02010803020104030203" pitchFamily="2" charset="-79"/>
              </a:rPr>
              <a:t>A contractor employee with whom you are friends mentions to you that his employer has an opening that might be a good fit for you.  You ask him to keep an ear out for anything in the Phoenix office.  He says he’ll look into it.  </a:t>
            </a:r>
          </a:p>
        </p:txBody>
      </p:sp>
    </p:spTree>
    <p:extLst>
      <p:ext uri="{BB962C8B-B14F-4D97-AF65-F5344CB8AC3E}">
        <p14:creationId xmlns:p14="http://schemas.microsoft.com/office/powerpoint/2010/main" val="3097697912"/>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Headlines">
  <a:themeElements>
    <a:clrScheme name="Headlines">
      <a:dk1>
        <a:sysClr val="windowText" lastClr="000000"/>
      </a:dk1>
      <a:lt1>
        <a:sysClr val="window" lastClr="FFFFFF"/>
      </a:lt1>
      <a:dk2>
        <a:srgbClr val="1D1A1D"/>
      </a:dk2>
      <a:lt2>
        <a:srgbClr val="F5F5F5"/>
      </a:lt2>
      <a:accent1>
        <a:srgbClr val="439EB7"/>
      </a:accent1>
      <a:accent2>
        <a:srgbClr val="E28B55"/>
      </a:accent2>
      <a:accent3>
        <a:srgbClr val="DCB64D"/>
      </a:accent3>
      <a:accent4>
        <a:srgbClr val="4CA198"/>
      </a:accent4>
      <a:accent5>
        <a:srgbClr val="835B82"/>
      </a:accent5>
      <a:accent6>
        <a:srgbClr val="645135"/>
      </a:accent6>
      <a:hlink>
        <a:srgbClr val="439EB7"/>
      </a:hlink>
      <a:folHlink>
        <a:srgbClr val="835B82"/>
      </a:folHlink>
    </a:clrScheme>
    <a:fontScheme name="Headlines">
      <a:majorFont>
        <a:latin typeface="Century Schoolbook"/>
        <a:ea typeface=""/>
        <a:cs typeface=""/>
        <a:font script="Jpan" typeface="メイリオ"/>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Headlines">
      <a:fillStyleLst>
        <a:solidFill>
          <a:schemeClr val="phClr"/>
        </a:solidFill>
        <a:solidFill>
          <a:schemeClr val="phClr">
            <a:tint val="67000"/>
            <a:satMod val="105000"/>
          </a:schemeClr>
        </a:solidFill>
        <a:gradFill rotWithShape="1">
          <a:gsLst>
            <a:gs pos="0">
              <a:schemeClr val="phClr">
                <a:tint val="100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6350" cap="flat" cmpd="sng" algn="in">
          <a:solidFill>
            <a:schemeClr val="phClr"/>
          </a:solidFill>
          <a:prstDash val="solid"/>
        </a:ln>
        <a:ln w="12700" cap="flat" cmpd="sng" algn="in">
          <a:solidFill>
            <a:schemeClr val="phClr"/>
          </a:solidFill>
          <a:prstDash val="solid"/>
        </a:ln>
        <a:ln w="19050" cap="flat" cmpd="sng" algn="in">
          <a:solidFill>
            <a:schemeClr val="phClr">
              <a:satMod val="150000"/>
            </a:schemeClr>
          </a:solidFill>
          <a:prstDash val="solid"/>
        </a:ln>
      </a:lnStyleLst>
      <a:effectStyleLst>
        <a:effectStyle>
          <a:effectLst/>
        </a:effectStyle>
        <a:effectStyle>
          <a:effectLst/>
        </a:effectStyle>
        <a:effectStyle>
          <a:effectLst>
            <a:innerShdw blurRad="88900" dist="25400" dir="10800000">
              <a:srgbClr val="000000">
                <a:alpha val="25000"/>
              </a:srgbClr>
            </a:innerShdw>
            <a:outerShdw blurRad="25400" dist="25400" dir="5400000" rotWithShape="0">
              <a:srgbClr val="FFFFFF">
                <a:alpha val="1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Headlines" id="{3841520A-25F2-4EB8-BE4C-611DB5ABEED9}" vid="{ECD25A4C-D97E-4C12-84B1-63580BFFAEE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492</TotalTime>
  <Words>494</Words>
  <Application>Microsoft Office PowerPoint</Application>
  <PresentationFormat>On-screen Show (4:3)</PresentationFormat>
  <Paragraphs>55</Paragraphs>
  <Slides>4</Slides>
  <Notes>4</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Headlines</vt:lpstr>
      <vt:lpstr>What do you Think?</vt:lpstr>
      <vt:lpstr>What do you do?</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do you Think?</dc:title>
  <dc:creator>Education</dc:creator>
  <cp:lastModifiedBy>Patrick Shepherd</cp:lastModifiedBy>
  <cp:revision>17</cp:revision>
  <dcterms:created xsi:type="dcterms:W3CDTF">2015-12-28T14:43:10Z</dcterms:created>
  <dcterms:modified xsi:type="dcterms:W3CDTF">2016-01-19T19:30:34Z</dcterms:modified>
</cp:coreProperties>
</file>